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slideMasters/slideMaster2.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Masters/slideMaster3.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 id="2147483649" r:id="rId2"/>
    <p:sldMasterId id="2147483650" r:id="rId3"/>
  </p:sldMasterIdLst>
  <p:notesMasterIdLst>
    <p:notesMasterId r:id="rId4"/>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y="6858000" cx="12192000"/>
  <p:notesSz cx="6858000" cy="9144000"/>
  <p:defaultTextStyle>
    <a:defPPr>
      <a:defRPr lang="en-US"/>
    </a:defPPr>
    <a:lvl1pPr algn="l" defTabSz="914286" eaLnBrk="1" hangingPunct="1" latinLnBrk="0" marL="0" rtl="0">
      <a:defRPr sz="1800" kern="1200">
        <a:solidFill>
          <a:schemeClr val="tx1"/>
        </a:solidFill>
        <a:latin typeface="+mn-lt"/>
        <a:ea typeface="+mn-ea"/>
        <a:cs typeface="+mn-cs"/>
      </a:defRPr>
    </a:lvl1pPr>
    <a:lvl2pPr algn="l" defTabSz="914286" eaLnBrk="1" hangingPunct="1" latinLnBrk="0" marL="457144" rtl="0">
      <a:defRPr sz="1800" kern="1200">
        <a:solidFill>
          <a:schemeClr val="tx1"/>
        </a:solidFill>
        <a:latin typeface="+mn-lt"/>
        <a:ea typeface="+mn-ea"/>
        <a:cs typeface="+mn-cs"/>
      </a:defRPr>
    </a:lvl2pPr>
    <a:lvl3pPr algn="l" defTabSz="914286" eaLnBrk="1" hangingPunct="1" latinLnBrk="0" marL="914286" rtl="0">
      <a:defRPr sz="1800" kern="1200">
        <a:solidFill>
          <a:schemeClr val="tx1"/>
        </a:solidFill>
        <a:latin typeface="+mn-lt"/>
        <a:ea typeface="+mn-ea"/>
        <a:cs typeface="+mn-cs"/>
      </a:defRPr>
    </a:lvl3pPr>
    <a:lvl4pPr algn="l" defTabSz="914286" eaLnBrk="1" hangingPunct="1" latinLnBrk="0" marL="1371429" rtl="0">
      <a:defRPr sz="1800" kern="1200">
        <a:solidFill>
          <a:schemeClr val="tx1"/>
        </a:solidFill>
        <a:latin typeface="+mn-lt"/>
        <a:ea typeface="+mn-ea"/>
        <a:cs typeface="+mn-cs"/>
      </a:defRPr>
    </a:lvl4pPr>
    <a:lvl5pPr algn="l" defTabSz="914286" eaLnBrk="1" hangingPunct="1" latinLnBrk="0" marL="1828571" rtl="0">
      <a:defRPr sz="1800" kern="1200">
        <a:solidFill>
          <a:schemeClr val="tx1"/>
        </a:solidFill>
        <a:latin typeface="+mn-lt"/>
        <a:ea typeface="+mn-ea"/>
        <a:cs typeface="+mn-cs"/>
      </a:defRPr>
    </a:lvl5pPr>
    <a:lvl6pPr algn="l" defTabSz="914286" eaLnBrk="1" hangingPunct="1" latinLnBrk="0" marL="2285715" rtl="0">
      <a:defRPr sz="1800" kern="1200">
        <a:solidFill>
          <a:schemeClr val="tx1"/>
        </a:solidFill>
        <a:latin typeface="+mn-lt"/>
        <a:ea typeface="+mn-ea"/>
        <a:cs typeface="+mn-cs"/>
      </a:defRPr>
    </a:lvl6pPr>
    <a:lvl7pPr algn="l" defTabSz="914286" eaLnBrk="1" hangingPunct="1" latinLnBrk="0" marL="2742857" rtl="0">
      <a:defRPr sz="1800" kern="1200">
        <a:solidFill>
          <a:schemeClr val="tx1"/>
        </a:solidFill>
        <a:latin typeface="+mn-lt"/>
        <a:ea typeface="+mn-ea"/>
        <a:cs typeface="+mn-cs"/>
      </a:defRPr>
    </a:lvl7pPr>
    <a:lvl8pPr algn="l" defTabSz="914286" eaLnBrk="1" hangingPunct="1" latinLnBrk="0" marL="3200000" rtl="0">
      <a:defRPr sz="1800" kern="1200">
        <a:solidFill>
          <a:schemeClr val="tx1"/>
        </a:solidFill>
        <a:latin typeface="+mn-lt"/>
        <a:ea typeface="+mn-ea"/>
        <a:cs typeface="+mn-cs"/>
      </a:defRPr>
    </a:lvl8pPr>
    <a:lvl9pPr algn="l" defTabSz="914286" eaLnBrk="1" hangingPunct="1" latinLnBrk="0" marL="3657144" rtl="0">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xmlns:r="http://schemas.openxmlformats.org/officeDocument/2006/relationships" xmlns:a="http://schemas.openxmlformats.org/drawingml/2006/main">
  <p:cmAuthor id="1" name="gemilang" initials="g" lastIdx="1" clrIdx="0"/>
</p:cmAuthorLst>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1062" autoAdjust="0"/>
    <p:restoredTop sz="94390" autoAdjust="0"/>
  </p:normalViewPr>
  <p:slideViewPr>
    <p:cSldViewPr snapToGrid="0">
      <p:cViewPr varScale="1">
        <p:scale>
          <a:sx n="64" d="100"/>
          <a:sy n="64" d="100"/>
        </p:scale>
        <p:origin x="1140" y="78"/>
      </p:cViewPr>
      <p:guideLst>
        <p:guide orient="horz" pos="232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tableStyles" Target="tableStyles.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39" name=""/>
        <p:cNvGrpSpPr/>
        <p:nvPr/>
      </p:nvGrpSpPr>
      <p:grpSpPr>
        <a:xfrm>
          <a:off x="0" y="0"/>
          <a:ext cx="0" cy="0"/>
          <a:chOff x="0" y="0"/>
          <a:chExt cx="0" cy="0"/>
        </a:xfrm>
      </p:grpSpPr>
      <p:sp>
        <p:nvSpPr>
          <p:cNvPr id="1049142" name="Header Placeholder 1"/>
          <p:cNvSpPr>
            <a:spLocks noGrp="1"/>
          </p:cNvSpPr>
          <p:nvPr>
            <p:ph type="hdr" sz="quarter"/>
          </p:nvPr>
        </p:nvSpPr>
        <p:spPr>
          <a:xfrm>
            <a:off x="0" y="0"/>
            <a:ext cx="2971800" cy="458788"/>
          </a:xfrm>
          <a:prstGeom prst="rect"/>
        </p:spPr>
        <p:txBody>
          <a:bodyPr bIns="45720" lIns="91440" rIns="91440" rtlCol="0" tIns="45720" vert="horz"/>
          <a:lstStyle>
            <a:lvl1pPr algn="l">
              <a:defRPr sz="1200"/>
            </a:lvl1pPr>
          </a:lstStyle>
          <a:p>
            <a:endParaRPr lang="en-US"/>
          </a:p>
        </p:txBody>
      </p:sp>
      <p:sp>
        <p:nvSpPr>
          <p:cNvPr id="1049143" name="Date Placeholder 2"/>
          <p:cNvSpPr>
            <a:spLocks noGrp="1"/>
          </p:cNvSpPr>
          <p:nvPr>
            <p:ph type="dt" idx="1"/>
          </p:nvPr>
        </p:nvSpPr>
        <p:spPr>
          <a:xfrm>
            <a:off x="3884613" y="0"/>
            <a:ext cx="2971800" cy="458788"/>
          </a:xfrm>
          <a:prstGeom prst="rect"/>
        </p:spPr>
        <p:txBody>
          <a:bodyPr bIns="45720" lIns="91440" rIns="91440" rtlCol="0" tIns="45720" vert="horz"/>
          <a:lstStyle>
            <a:lvl1pPr algn="r">
              <a:defRPr sz="1200"/>
            </a:lvl1pPr>
          </a:lstStyle>
          <a:p>
            <a:fld id="{055AA91F-5C3B-4DB5-8387-C091B248C10D}" type="datetimeFigureOut">
              <a:rPr lang="en-US" smtClean="0"/>
            </a:fld>
            <a:endParaRPr lang="en-US"/>
          </a:p>
        </p:txBody>
      </p:sp>
      <p:sp>
        <p:nvSpPr>
          <p:cNvPr id="1049144" name="Slide Image Placeholder 3"/>
          <p:cNvSpPr>
            <a:spLocks noChangeAspect="1" noRot="1" noGrp="1"/>
          </p:cNvSpPr>
          <p:nvPr>
            <p:ph type="sldImg" idx="2"/>
          </p:nvPr>
        </p:nvSpPr>
        <p:spPr>
          <a:xfrm>
            <a:off x="685800" y="1143000"/>
            <a:ext cx="5486400" cy="3086100"/>
          </a:xfrm>
          <a:prstGeom prst="rect"/>
          <a:noFill/>
          <a:ln w="12700">
            <a:solidFill>
              <a:prstClr val="black"/>
            </a:solidFill>
          </a:ln>
        </p:spPr>
        <p:txBody>
          <a:bodyPr anchor="ctr" bIns="45720" lIns="91440" rIns="91440" rtlCol="0" tIns="45720" vert="horz"/>
          <a:p>
            <a:endParaRPr lang="en-US"/>
          </a:p>
        </p:txBody>
      </p:sp>
      <p:sp>
        <p:nvSpPr>
          <p:cNvPr id="1049145" name="Notes Placeholder 4"/>
          <p:cNvSpPr>
            <a:spLocks noGrp="1"/>
          </p:cNvSpPr>
          <p:nvPr>
            <p:ph type="body" sz="quarter" idx="3"/>
          </p:nvPr>
        </p:nvSpPr>
        <p:spPr>
          <a:xfrm>
            <a:off x="685800" y="4400550"/>
            <a:ext cx="5486400" cy="3600450"/>
          </a:xfrm>
          <a:prstGeom prst="rect"/>
        </p:spPr>
        <p:txBody>
          <a:bodyPr bIns="45720" lIns="91440" rIns="91440" rtlCol="0" tIns="45720" vert="horz"/>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146" name="Footer Placeholder 5"/>
          <p:cNvSpPr>
            <a:spLocks noGrp="1"/>
          </p:cNvSpPr>
          <p:nvPr>
            <p:ph type="ftr" sz="quarter" idx="4"/>
          </p:nvPr>
        </p:nvSpPr>
        <p:spPr>
          <a:xfrm>
            <a:off x="0" y="8685213"/>
            <a:ext cx="2971800" cy="458787"/>
          </a:xfrm>
          <a:prstGeom prst="rect"/>
        </p:spPr>
        <p:txBody>
          <a:bodyPr anchor="b" bIns="45720" lIns="91440" rIns="91440" rtlCol="0" tIns="45720" vert="horz"/>
          <a:lstStyle>
            <a:lvl1pPr algn="l">
              <a:defRPr sz="1200"/>
            </a:lvl1pPr>
          </a:lstStyle>
          <a:p>
            <a:endParaRPr lang="en-US"/>
          </a:p>
        </p:txBody>
      </p:sp>
      <p:sp>
        <p:nvSpPr>
          <p:cNvPr id="1049147" name="Slide Number Placeholder 6"/>
          <p:cNvSpPr>
            <a:spLocks noGrp="1"/>
          </p:cNvSpPr>
          <p:nvPr>
            <p:ph type="sldNum" sz="quarter" idx="5"/>
          </p:nvPr>
        </p:nvSpPr>
        <p:spPr>
          <a:xfrm>
            <a:off x="3884613" y="8685213"/>
            <a:ext cx="2971800" cy="458787"/>
          </a:xfrm>
          <a:prstGeom prst="rect"/>
        </p:spPr>
        <p:txBody>
          <a:bodyPr anchor="b" bIns="45720" lIns="91440" rIns="91440" rtlCol="0" tIns="45720" vert="horz"/>
          <a:lstStyle>
            <a:lvl1pPr algn="r">
              <a:defRPr sz="1200"/>
            </a:lvl1pPr>
          </a:lstStyle>
          <a:p>
            <a:fld id="{225C5BD3-70EF-4C81-AC92-C9BD14DB92A2}" type="slidenum">
              <a:rPr lang="en-US" smtClean="0"/>
            </a:fld>
            <a:endParaRPr lang="en-US"/>
          </a:p>
        </p:txBody>
      </p:sp>
    </p:spTree>
  </p:cSld>
  <p:clrMap accent1="accent1" accent2="accent2" accent3="accent3" accent4="accent4" accent5="accent5" accent6="accent6" bg1="lt1" bg2="lt2" tx1="dk1" tx2="dk2" hlink="hlink" folHlink="folHlink"/>
  <p:notesStyle>
    <a:lvl1pPr algn="l" defTabSz="609539" eaLnBrk="1" hangingPunct="1" latinLnBrk="0" marL="0" rtl="0">
      <a:defRPr sz="800" kern="1200">
        <a:solidFill>
          <a:schemeClr val="tx1"/>
        </a:solidFill>
        <a:latin typeface="+mn-lt"/>
        <a:ea typeface="+mn-ea"/>
        <a:cs typeface="+mn-cs"/>
      </a:defRPr>
    </a:lvl1pPr>
    <a:lvl2pPr algn="l" defTabSz="609539" eaLnBrk="1" hangingPunct="1" latinLnBrk="0" marL="304770" rtl="0">
      <a:defRPr sz="800" kern="1200">
        <a:solidFill>
          <a:schemeClr val="tx1"/>
        </a:solidFill>
        <a:latin typeface="+mn-lt"/>
        <a:ea typeface="+mn-ea"/>
        <a:cs typeface="+mn-cs"/>
      </a:defRPr>
    </a:lvl2pPr>
    <a:lvl3pPr algn="l" defTabSz="609539" eaLnBrk="1" hangingPunct="1" latinLnBrk="0" marL="609539" rtl="0">
      <a:defRPr sz="800" kern="1200">
        <a:solidFill>
          <a:schemeClr val="tx1"/>
        </a:solidFill>
        <a:latin typeface="+mn-lt"/>
        <a:ea typeface="+mn-ea"/>
        <a:cs typeface="+mn-cs"/>
      </a:defRPr>
    </a:lvl3pPr>
    <a:lvl4pPr algn="l" defTabSz="609539" eaLnBrk="1" hangingPunct="1" latinLnBrk="0" marL="914309" rtl="0">
      <a:defRPr sz="800" kern="1200">
        <a:solidFill>
          <a:schemeClr val="tx1"/>
        </a:solidFill>
        <a:latin typeface="+mn-lt"/>
        <a:ea typeface="+mn-ea"/>
        <a:cs typeface="+mn-cs"/>
      </a:defRPr>
    </a:lvl4pPr>
    <a:lvl5pPr algn="l" defTabSz="609539" eaLnBrk="1" hangingPunct="1" latinLnBrk="0" marL="1219078" rtl="0">
      <a:defRPr sz="800" kern="1200">
        <a:solidFill>
          <a:schemeClr val="tx1"/>
        </a:solidFill>
        <a:latin typeface="+mn-lt"/>
        <a:ea typeface="+mn-ea"/>
        <a:cs typeface="+mn-cs"/>
      </a:defRPr>
    </a:lvl5pPr>
    <a:lvl6pPr algn="l" defTabSz="609539" eaLnBrk="1" hangingPunct="1" latinLnBrk="0" marL="1523848" rtl="0">
      <a:defRPr sz="800" kern="1200">
        <a:solidFill>
          <a:schemeClr val="tx1"/>
        </a:solidFill>
        <a:latin typeface="+mn-lt"/>
        <a:ea typeface="+mn-ea"/>
        <a:cs typeface="+mn-cs"/>
      </a:defRPr>
    </a:lvl6pPr>
    <a:lvl7pPr algn="l" defTabSz="609539" eaLnBrk="1" hangingPunct="1" latinLnBrk="0" marL="1828617" rtl="0">
      <a:defRPr sz="800" kern="1200">
        <a:solidFill>
          <a:schemeClr val="tx1"/>
        </a:solidFill>
        <a:latin typeface="+mn-lt"/>
        <a:ea typeface="+mn-ea"/>
        <a:cs typeface="+mn-cs"/>
      </a:defRPr>
    </a:lvl7pPr>
    <a:lvl8pPr algn="l" defTabSz="609539" eaLnBrk="1" hangingPunct="1" latinLnBrk="0" marL="2133387" rtl="0">
      <a:defRPr sz="800" kern="1200">
        <a:solidFill>
          <a:schemeClr val="tx1"/>
        </a:solidFill>
        <a:latin typeface="+mn-lt"/>
        <a:ea typeface="+mn-ea"/>
        <a:cs typeface="+mn-cs"/>
      </a:defRPr>
    </a:lvl8pPr>
    <a:lvl9pPr algn="l" defTabSz="609539" eaLnBrk="1" hangingPunct="1" latinLnBrk="0" marL="2438156" rtl="0">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07" name=""/>
        <p:cNvGrpSpPr/>
        <p:nvPr/>
      </p:nvGrpSpPr>
      <p:grpSpPr>
        <a:xfrm>
          <a:off x="0" y="0"/>
          <a:ext cx="0" cy="0"/>
          <a:chOff x="0" y="0"/>
          <a:chExt cx="0" cy="0"/>
        </a:xfrm>
      </p:grpSpPr>
      <p:sp>
        <p:nvSpPr>
          <p:cNvPr id="1048970" name="Slide Image Placeholder 1"/>
          <p:cNvSpPr>
            <a:spLocks noChangeAspect="1" noRot="1" noGrp="1"/>
          </p:cNvSpPr>
          <p:nvPr>
            <p:ph type="sldImg"/>
          </p:nvPr>
        </p:nvSpPr>
        <p:spPr/>
      </p:sp>
      <p:sp>
        <p:nvSpPr>
          <p:cNvPr id="1048971" name="Notes Placeholder 2"/>
          <p:cNvSpPr>
            <a:spLocks noGrp="1"/>
          </p:cNvSpPr>
          <p:nvPr>
            <p:ph type="body" idx="1"/>
          </p:nvPr>
        </p:nvSpPr>
        <p:spPr/>
        <p:txBody>
          <a:bodyPr/>
          <a:p>
            <a:endParaRPr dirty="0" lang="en-US"/>
          </a:p>
        </p:txBody>
      </p:sp>
      <p:sp>
        <p:nvSpPr>
          <p:cNvPr id="1048972" name="Slide Number Placeholder 3"/>
          <p:cNvSpPr>
            <a:spLocks noGrp="1"/>
          </p:cNvSpPr>
          <p:nvPr>
            <p:ph type="sldNum" sz="quarter" idx="10"/>
          </p:nvPr>
        </p:nvSpPr>
        <p:spPr/>
        <p:txBody>
          <a:bodyPr/>
          <a:p>
            <a:fld id="{225C5BD3-70EF-4C81-AC92-C9BD14DB92A2}"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slide layout">
    <p:bg>
      <p:bgPr>
        <a:solidFill>
          <a:schemeClr val="accent1"/>
        </a:solidFill>
      </p:bgPr>
    </p:bg>
    <p:spTree>
      <p:nvGrpSpPr>
        <p:cNvPr id="52" name=""/>
        <p:cNvGrpSpPr/>
        <p:nvPr/>
      </p:nvGrpSpPr>
      <p:grpSpPr>
        <a:xfrm>
          <a:off x="0" y="0"/>
          <a:ext cx="0" cy="0"/>
          <a:chOff x="0" y="0"/>
          <a:chExt cx="0" cy="0"/>
        </a:xfrm>
      </p:grpSpPr>
      <p:sp>
        <p:nvSpPr>
          <p:cNvPr id="1048705" name="Freeform: Shape 41"/>
          <p:cNvSpPr/>
          <p:nvPr/>
        </p:nvSpPr>
        <p:spPr>
          <a:xfrm>
            <a:off x="4" y="10323"/>
            <a:ext cx="12197526" cy="6858000"/>
          </a:xfrm>
          <a:custGeom>
            <a:avLst/>
            <a:gdLst>
              <a:gd name="connsiteX0" fmla="*/ 488332 w 18296289"/>
              <a:gd name="connsiteY0" fmla="*/ 6 h 10287000"/>
              <a:gd name="connsiteX1" fmla="*/ 716342 w 18296289"/>
              <a:gd name="connsiteY1" fmla="*/ 6 h 10287000"/>
              <a:gd name="connsiteX2" fmla="*/ 716342 w 18296289"/>
              <a:gd name="connsiteY2" fmla="*/ 10287000 h 10287000"/>
              <a:gd name="connsiteX3" fmla="*/ 488332 w 18296289"/>
              <a:gd name="connsiteY3" fmla="*/ 10287000 h 10287000"/>
              <a:gd name="connsiteX4" fmla="*/ 0 w 18296289"/>
              <a:gd name="connsiteY4" fmla="*/ 6 h 10287000"/>
              <a:gd name="connsiteX5" fmla="*/ 228011 w 18296289"/>
              <a:gd name="connsiteY5" fmla="*/ 6 h 10287000"/>
              <a:gd name="connsiteX6" fmla="*/ 228011 w 18296289"/>
              <a:gd name="connsiteY6" fmla="*/ 10287000 h 10287000"/>
              <a:gd name="connsiteX7" fmla="*/ 0 w 18296289"/>
              <a:gd name="connsiteY7" fmla="*/ 10287000 h 10287000"/>
              <a:gd name="connsiteX8" fmla="*/ 976663 w 18296289"/>
              <a:gd name="connsiteY8" fmla="*/ 5 h 10287000"/>
              <a:gd name="connsiteX9" fmla="*/ 1204675 w 18296289"/>
              <a:gd name="connsiteY9" fmla="*/ 5 h 10287000"/>
              <a:gd name="connsiteX10" fmla="*/ 1204675 w 18296289"/>
              <a:gd name="connsiteY10" fmla="*/ 10287000 h 10287000"/>
              <a:gd name="connsiteX11" fmla="*/ 976663 w 18296289"/>
              <a:gd name="connsiteY11" fmla="*/ 10287000 h 10287000"/>
              <a:gd name="connsiteX12" fmla="*/ 1464995 w 18296289"/>
              <a:gd name="connsiteY12" fmla="*/ 5 h 10287000"/>
              <a:gd name="connsiteX13" fmla="*/ 1693006 w 18296289"/>
              <a:gd name="connsiteY13" fmla="*/ 5 h 10287000"/>
              <a:gd name="connsiteX14" fmla="*/ 1693006 w 18296289"/>
              <a:gd name="connsiteY14" fmla="*/ 10287000 h 10287000"/>
              <a:gd name="connsiteX15" fmla="*/ 1464995 w 18296289"/>
              <a:gd name="connsiteY15" fmla="*/ 10287000 h 10287000"/>
              <a:gd name="connsiteX16" fmla="*/ 1953326 w 18296289"/>
              <a:gd name="connsiteY16" fmla="*/ 5 h 10287000"/>
              <a:gd name="connsiteX17" fmla="*/ 2181338 w 18296289"/>
              <a:gd name="connsiteY17" fmla="*/ 5 h 10287000"/>
              <a:gd name="connsiteX18" fmla="*/ 2181338 w 18296289"/>
              <a:gd name="connsiteY18" fmla="*/ 10287000 h 10287000"/>
              <a:gd name="connsiteX19" fmla="*/ 1953326 w 18296289"/>
              <a:gd name="connsiteY19" fmla="*/ 10287000 h 10287000"/>
              <a:gd name="connsiteX20" fmla="*/ 2441658 w 18296289"/>
              <a:gd name="connsiteY20" fmla="*/ 5 h 10287000"/>
              <a:gd name="connsiteX21" fmla="*/ 2669670 w 18296289"/>
              <a:gd name="connsiteY21" fmla="*/ 5 h 10287000"/>
              <a:gd name="connsiteX22" fmla="*/ 2669670 w 18296289"/>
              <a:gd name="connsiteY22" fmla="*/ 10287000 h 10287000"/>
              <a:gd name="connsiteX23" fmla="*/ 2441658 w 18296289"/>
              <a:gd name="connsiteY23" fmla="*/ 10287000 h 10287000"/>
              <a:gd name="connsiteX24" fmla="*/ 2929991 w 18296289"/>
              <a:gd name="connsiteY24" fmla="*/ 5 h 10287000"/>
              <a:gd name="connsiteX25" fmla="*/ 3158002 w 18296289"/>
              <a:gd name="connsiteY25" fmla="*/ 5 h 10287000"/>
              <a:gd name="connsiteX26" fmla="*/ 3158002 w 18296289"/>
              <a:gd name="connsiteY26" fmla="*/ 10287000 h 10287000"/>
              <a:gd name="connsiteX27" fmla="*/ 2929991 w 18296289"/>
              <a:gd name="connsiteY27" fmla="*/ 10287000 h 10287000"/>
              <a:gd name="connsiteX28" fmla="*/ 3418323 w 18296289"/>
              <a:gd name="connsiteY28" fmla="*/ 5 h 10287000"/>
              <a:gd name="connsiteX29" fmla="*/ 3646334 w 18296289"/>
              <a:gd name="connsiteY29" fmla="*/ 5 h 10287000"/>
              <a:gd name="connsiteX30" fmla="*/ 3646334 w 18296289"/>
              <a:gd name="connsiteY30" fmla="*/ 10287000 h 10287000"/>
              <a:gd name="connsiteX31" fmla="*/ 3418323 w 18296289"/>
              <a:gd name="connsiteY31" fmla="*/ 10287000 h 10287000"/>
              <a:gd name="connsiteX32" fmla="*/ 3906655 w 18296289"/>
              <a:gd name="connsiteY32" fmla="*/ 5 h 10287000"/>
              <a:gd name="connsiteX33" fmla="*/ 4134665 w 18296289"/>
              <a:gd name="connsiteY33" fmla="*/ 5 h 10287000"/>
              <a:gd name="connsiteX34" fmla="*/ 4134665 w 18296289"/>
              <a:gd name="connsiteY34" fmla="*/ 10287000 h 10287000"/>
              <a:gd name="connsiteX35" fmla="*/ 3906655 w 18296289"/>
              <a:gd name="connsiteY35" fmla="*/ 10287000 h 10287000"/>
              <a:gd name="connsiteX36" fmla="*/ 4394985 w 18296289"/>
              <a:gd name="connsiteY36" fmla="*/ 4 h 10287000"/>
              <a:gd name="connsiteX37" fmla="*/ 4622994 w 18296289"/>
              <a:gd name="connsiteY37" fmla="*/ 4 h 10287000"/>
              <a:gd name="connsiteX38" fmla="*/ 4622994 w 18296289"/>
              <a:gd name="connsiteY38" fmla="*/ 10287000 h 10287000"/>
              <a:gd name="connsiteX39" fmla="*/ 4394985 w 18296289"/>
              <a:gd name="connsiteY39" fmla="*/ 10287000 h 10287000"/>
              <a:gd name="connsiteX40" fmla="*/ 4883318 w 18296289"/>
              <a:gd name="connsiteY40" fmla="*/ 4 h 10287000"/>
              <a:gd name="connsiteX41" fmla="*/ 5111327 w 18296289"/>
              <a:gd name="connsiteY41" fmla="*/ 4 h 10287000"/>
              <a:gd name="connsiteX42" fmla="*/ 5111327 w 18296289"/>
              <a:gd name="connsiteY42" fmla="*/ 10287000 h 10287000"/>
              <a:gd name="connsiteX43" fmla="*/ 4883318 w 18296289"/>
              <a:gd name="connsiteY43" fmla="*/ 10287000 h 10287000"/>
              <a:gd name="connsiteX44" fmla="*/ 5371649 w 18296289"/>
              <a:gd name="connsiteY44" fmla="*/ 4 h 10287000"/>
              <a:gd name="connsiteX45" fmla="*/ 5599660 w 18296289"/>
              <a:gd name="connsiteY45" fmla="*/ 4 h 10287000"/>
              <a:gd name="connsiteX46" fmla="*/ 5599660 w 18296289"/>
              <a:gd name="connsiteY46" fmla="*/ 10287000 h 10287000"/>
              <a:gd name="connsiteX47" fmla="*/ 5371649 w 18296289"/>
              <a:gd name="connsiteY47" fmla="*/ 10287000 h 10287000"/>
              <a:gd name="connsiteX48" fmla="*/ 5859980 w 18296289"/>
              <a:gd name="connsiteY48" fmla="*/ 4 h 10287000"/>
              <a:gd name="connsiteX49" fmla="*/ 6087990 w 18296289"/>
              <a:gd name="connsiteY49" fmla="*/ 4 h 10287000"/>
              <a:gd name="connsiteX50" fmla="*/ 6087990 w 18296289"/>
              <a:gd name="connsiteY50" fmla="*/ 10287000 h 10287000"/>
              <a:gd name="connsiteX51" fmla="*/ 5859980 w 18296289"/>
              <a:gd name="connsiteY51" fmla="*/ 10287000 h 10287000"/>
              <a:gd name="connsiteX52" fmla="*/ 6348314 w 18296289"/>
              <a:gd name="connsiteY52" fmla="*/ 4 h 10287000"/>
              <a:gd name="connsiteX53" fmla="*/ 6576324 w 18296289"/>
              <a:gd name="connsiteY53" fmla="*/ 4 h 10287000"/>
              <a:gd name="connsiteX54" fmla="*/ 6576324 w 18296289"/>
              <a:gd name="connsiteY54" fmla="*/ 10287000 h 10287000"/>
              <a:gd name="connsiteX55" fmla="*/ 6348314 w 18296289"/>
              <a:gd name="connsiteY55" fmla="*/ 10287000 h 10287000"/>
              <a:gd name="connsiteX56" fmla="*/ 6836644 w 18296289"/>
              <a:gd name="connsiteY56" fmla="*/ 4 h 10287000"/>
              <a:gd name="connsiteX57" fmla="*/ 7064654 w 18296289"/>
              <a:gd name="connsiteY57" fmla="*/ 4 h 10287000"/>
              <a:gd name="connsiteX58" fmla="*/ 7064654 w 18296289"/>
              <a:gd name="connsiteY58" fmla="*/ 10287000 h 10287000"/>
              <a:gd name="connsiteX59" fmla="*/ 6836644 w 18296289"/>
              <a:gd name="connsiteY59" fmla="*/ 10287000 h 10287000"/>
              <a:gd name="connsiteX60" fmla="*/ 7324976 w 18296289"/>
              <a:gd name="connsiteY60" fmla="*/ 3 h 10287000"/>
              <a:gd name="connsiteX61" fmla="*/ 7552987 w 18296289"/>
              <a:gd name="connsiteY61" fmla="*/ 3 h 10287000"/>
              <a:gd name="connsiteX62" fmla="*/ 7552987 w 18296289"/>
              <a:gd name="connsiteY62" fmla="*/ 10287000 h 10287000"/>
              <a:gd name="connsiteX63" fmla="*/ 7324976 w 18296289"/>
              <a:gd name="connsiteY63" fmla="*/ 10287000 h 10287000"/>
              <a:gd name="connsiteX64" fmla="*/ 7813308 w 18296289"/>
              <a:gd name="connsiteY64" fmla="*/ 3 h 10287000"/>
              <a:gd name="connsiteX65" fmla="*/ 8041318 w 18296289"/>
              <a:gd name="connsiteY65" fmla="*/ 3 h 10287000"/>
              <a:gd name="connsiteX66" fmla="*/ 8041318 w 18296289"/>
              <a:gd name="connsiteY66" fmla="*/ 10287000 h 10287000"/>
              <a:gd name="connsiteX67" fmla="*/ 7813308 w 18296289"/>
              <a:gd name="connsiteY67" fmla="*/ 10287000 h 10287000"/>
              <a:gd name="connsiteX68" fmla="*/ 8301639 w 18296289"/>
              <a:gd name="connsiteY68" fmla="*/ 3 h 10287000"/>
              <a:gd name="connsiteX69" fmla="*/ 8529649 w 18296289"/>
              <a:gd name="connsiteY69" fmla="*/ 3 h 10287000"/>
              <a:gd name="connsiteX70" fmla="*/ 8529649 w 18296289"/>
              <a:gd name="connsiteY70" fmla="*/ 10287000 h 10287000"/>
              <a:gd name="connsiteX71" fmla="*/ 8301639 w 18296289"/>
              <a:gd name="connsiteY71" fmla="*/ 10287000 h 10287000"/>
              <a:gd name="connsiteX72" fmla="*/ 8789970 w 18296289"/>
              <a:gd name="connsiteY72" fmla="*/ 3 h 10287000"/>
              <a:gd name="connsiteX73" fmla="*/ 9017981 w 18296289"/>
              <a:gd name="connsiteY73" fmla="*/ 3 h 10287000"/>
              <a:gd name="connsiteX74" fmla="*/ 9017981 w 18296289"/>
              <a:gd name="connsiteY74" fmla="*/ 10287000 h 10287000"/>
              <a:gd name="connsiteX75" fmla="*/ 8789970 w 18296289"/>
              <a:gd name="connsiteY75" fmla="*/ 10287000 h 10287000"/>
              <a:gd name="connsiteX76" fmla="*/ 9278302 w 18296289"/>
              <a:gd name="connsiteY76" fmla="*/ 3 h 10287000"/>
              <a:gd name="connsiteX77" fmla="*/ 9506313 w 18296289"/>
              <a:gd name="connsiteY77" fmla="*/ 3 h 10287000"/>
              <a:gd name="connsiteX78" fmla="*/ 9506313 w 18296289"/>
              <a:gd name="connsiteY78" fmla="*/ 10287000 h 10287000"/>
              <a:gd name="connsiteX79" fmla="*/ 9278302 w 18296289"/>
              <a:gd name="connsiteY79" fmla="*/ 10287000 h 10287000"/>
              <a:gd name="connsiteX80" fmla="*/ 9766634 w 18296289"/>
              <a:gd name="connsiteY80" fmla="*/ 3 h 10287000"/>
              <a:gd name="connsiteX81" fmla="*/ 9994645 w 18296289"/>
              <a:gd name="connsiteY81" fmla="*/ 3 h 10287000"/>
              <a:gd name="connsiteX82" fmla="*/ 9994645 w 18296289"/>
              <a:gd name="connsiteY82" fmla="*/ 10287000 h 10287000"/>
              <a:gd name="connsiteX83" fmla="*/ 9766634 w 18296289"/>
              <a:gd name="connsiteY83" fmla="*/ 10287000 h 10287000"/>
              <a:gd name="connsiteX84" fmla="*/ 10254966 w 18296289"/>
              <a:gd name="connsiteY84" fmla="*/ 3 h 10287000"/>
              <a:gd name="connsiteX85" fmla="*/ 10482977 w 18296289"/>
              <a:gd name="connsiteY85" fmla="*/ 3 h 10287000"/>
              <a:gd name="connsiteX86" fmla="*/ 10482977 w 18296289"/>
              <a:gd name="connsiteY86" fmla="*/ 10287000 h 10287000"/>
              <a:gd name="connsiteX87" fmla="*/ 10254966 w 18296289"/>
              <a:gd name="connsiteY87" fmla="*/ 10287000 h 10287000"/>
              <a:gd name="connsiteX88" fmla="*/ 10743298 w 18296289"/>
              <a:gd name="connsiteY88" fmla="*/ 2 h 10287000"/>
              <a:gd name="connsiteX89" fmla="*/ 10971309 w 18296289"/>
              <a:gd name="connsiteY89" fmla="*/ 2 h 10287000"/>
              <a:gd name="connsiteX90" fmla="*/ 10971309 w 18296289"/>
              <a:gd name="connsiteY90" fmla="*/ 10287000 h 10287000"/>
              <a:gd name="connsiteX91" fmla="*/ 10743298 w 18296289"/>
              <a:gd name="connsiteY91" fmla="*/ 10287000 h 10287000"/>
              <a:gd name="connsiteX92" fmla="*/ 11231630 w 18296289"/>
              <a:gd name="connsiteY92" fmla="*/ 2 h 10287000"/>
              <a:gd name="connsiteX93" fmla="*/ 11459641 w 18296289"/>
              <a:gd name="connsiteY93" fmla="*/ 2 h 10287000"/>
              <a:gd name="connsiteX94" fmla="*/ 11459641 w 18296289"/>
              <a:gd name="connsiteY94" fmla="*/ 10287000 h 10287000"/>
              <a:gd name="connsiteX95" fmla="*/ 11231630 w 18296289"/>
              <a:gd name="connsiteY95" fmla="*/ 10287000 h 10287000"/>
              <a:gd name="connsiteX96" fmla="*/ 11719962 w 18296289"/>
              <a:gd name="connsiteY96" fmla="*/ 2 h 10287000"/>
              <a:gd name="connsiteX97" fmla="*/ 11947973 w 18296289"/>
              <a:gd name="connsiteY97" fmla="*/ 2 h 10287000"/>
              <a:gd name="connsiteX98" fmla="*/ 11947973 w 18296289"/>
              <a:gd name="connsiteY98" fmla="*/ 10287000 h 10287000"/>
              <a:gd name="connsiteX99" fmla="*/ 11719962 w 18296289"/>
              <a:gd name="connsiteY99" fmla="*/ 10287000 h 10287000"/>
              <a:gd name="connsiteX100" fmla="*/ 12208294 w 18296289"/>
              <a:gd name="connsiteY100" fmla="*/ 2 h 10287000"/>
              <a:gd name="connsiteX101" fmla="*/ 12436305 w 18296289"/>
              <a:gd name="connsiteY101" fmla="*/ 2 h 10287000"/>
              <a:gd name="connsiteX102" fmla="*/ 12436305 w 18296289"/>
              <a:gd name="connsiteY102" fmla="*/ 10287000 h 10287000"/>
              <a:gd name="connsiteX103" fmla="*/ 12208294 w 18296289"/>
              <a:gd name="connsiteY103" fmla="*/ 10287000 h 10287000"/>
              <a:gd name="connsiteX104" fmla="*/ 12696626 w 18296289"/>
              <a:gd name="connsiteY104" fmla="*/ 2 h 10287000"/>
              <a:gd name="connsiteX105" fmla="*/ 12924637 w 18296289"/>
              <a:gd name="connsiteY105" fmla="*/ 2 h 10287000"/>
              <a:gd name="connsiteX106" fmla="*/ 12924637 w 18296289"/>
              <a:gd name="connsiteY106" fmla="*/ 10287000 h 10287000"/>
              <a:gd name="connsiteX107" fmla="*/ 12696626 w 18296289"/>
              <a:gd name="connsiteY107" fmla="*/ 10287000 h 10287000"/>
              <a:gd name="connsiteX108" fmla="*/ 13184958 w 18296289"/>
              <a:gd name="connsiteY108" fmla="*/ 2 h 10287000"/>
              <a:gd name="connsiteX109" fmla="*/ 13412969 w 18296289"/>
              <a:gd name="connsiteY109" fmla="*/ 2 h 10287000"/>
              <a:gd name="connsiteX110" fmla="*/ 13412969 w 18296289"/>
              <a:gd name="connsiteY110" fmla="*/ 10287000 h 10287000"/>
              <a:gd name="connsiteX111" fmla="*/ 13184958 w 18296289"/>
              <a:gd name="connsiteY111" fmla="*/ 10287000 h 10287000"/>
              <a:gd name="connsiteX112" fmla="*/ 13673290 w 18296289"/>
              <a:gd name="connsiteY112" fmla="*/ 1 h 10287000"/>
              <a:gd name="connsiteX113" fmla="*/ 13901301 w 18296289"/>
              <a:gd name="connsiteY113" fmla="*/ 1 h 10287000"/>
              <a:gd name="connsiteX114" fmla="*/ 13901301 w 18296289"/>
              <a:gd name="connsiteY114" fmla="*/ 10287000 h 10287000"/>
              <a:gd name="connsiteX115" fmla="*/ 13673290 w 18296289"/>
              <a:gd name="connsiteY115" fmla="*/ 10287000 h 10287000"/>
              <a:gd name="connsiteX116" fmla="*/ 14161622 w 18296289"/>
              <a:gd name="connsiteY116" fmla="*/ 1 h 10287000"/>
              <a:gd name="connsiteX117" fmla="*/ 14389633 w 18296289"/>
              <a:gd name="connsiteY117" fmla="*/ 1 h 10287000"/>
              <a:gd name="connsiteX118" fmla="*/ 14389633 w 18296289"/>
              <a:gd name="connsiteY118" fmla="*/ 10287000 h 10287000"/>
              <a:gd name="connsiteX119" fmla="*/ 14161622 w 18296289"/>
              <a:gd name="connsiteY119" fmla="*/ 10287000 h 10287000"/>
              <a:gd name="connsiteX120" fmla="*/ 14649954 w 18296289"/>
              <a:gd name="connsiteY120" fmla="*/ 1 h 10287000"/>
              <a:gd name="connsiteX121" fmla="*/ 14877965 w 18296289"/>
              <a:gd name="connsiteY121" fmla="*/ 1 h 10287000"/>
              <a:gd name="connsiteX122" fmla="*/ 14877965 w 18296289"/>
              <a:gd name="connsiteY122" fmla="*/ 10287000 h 10287000"/>
              <a:gd name="connsiteX123" fmla="*/ 14649954 w 18296289"/>
              <a:gd name="connsiteY123" fmla="*/ 10287000 h 10287000"/>
              <a:gd name="connsiteX124" fmla="*/ 15138286 w 18296289"/>
              <a:gd name="connsiteY124" fmla="*/ 1 h 10287000"/>
              <a:gd name="connsiteX125" fmla="*/ 15366297 w 18296289"/>
              <a:gd name="connsiteY125" fmla="*/ 1 h 10287000"/>
              <a:gd name="connsiteX126" fmla="*/ 15366297 w 18296289"/>
              <a:gd name="connsiteY126" fmla="*/ 10287000 h 10287000"/>
              <a:gd name="connsiteX127" fmla="*/ 15138286 w 18296289"/>
              <a:gd name="connsiteY127" fmla="*/ 10287000 h 10287000"/>
              <a:gd name="connsiteX128" fmla="*/ 15626618 w 18296289"/>
              <a:gd name="connsiteY128" fmla="*/ 1 h 10287000"/>
              <a:gd name="connsiteX129" fmla="*/ 15854629 w 18296289"/>
              <a:gd name="connsiteY129" fmla="*/ 1 h 10287000"/>
              <a:gd name="connsiteX130" fmla="*/ 15854629 w 18296289"/>
              <a:gd name="connsiteY130" fmla="*/ 10287000 h 10287000"/>
              <a:gd name="connsiteX131" fmla="*/ 15626618 w 18296289"/>
              <a:gd name="connsiteY131" fmla="*/ 10287000 h 10287000"/>
              <a:gd name="connsiteX132" fmla="*/ 16114950 w 18296289"/>
              <a:gd name="connsiteY132" fmla="*/ 1 h 10287000"/>
              <a:gd name="connsiteX133" fmla="*/ 16342961 w 18296289"/>
              <a:gd name="connsiteY133" fmla="*/ 1 h 10287000"/>
              <a:gd name="connsiteX134" fmla="*/ 16342961 w 18296289"/>
              <a:gd name="connsiteY134" fmla="*/ 10287000 h 10287000"/>
              <a:gd name="connsiteX135" fmla="*/ 16114950 w 18296289"/>
              <a:gd name="connsiteY135" fmla="*/ 10287000 h 10287000"/>
              <a:gd name="connsiteX136" fmla="*/ 16603282 w 18296289"/>
              <a:gd name="connsiteY136" fmla="*/ 1 h 10287000"/>
              <a:gd name="connsiteX137" fmla="*/ 16831293 w 18296289"/>
              <a:gd name="connsiteY137" fmla="*/ 1 h 10287000"/>
              <a:gd name="connsiteX138" fmla="*/ 16831293 w 18296289"/>
              <a:gd name="connsiteY138" fmla="*/ 10287000 h 10287000"/>
              <a:gd name="connsiteX139" fmla="*/ 16603282 w 18296289"/>
              <a:gd name="connsiteY139" fmla="*/ 10287000 h 10287000"/>
              <a:gd name="connsiteX140" fmla="*/ 17091615 w 18296289"/>
              <a:gd name="connsiteY140" fmla="*/ 0 h 10287000"/>
              <a:gd name="connsiteX141" fmla="*/ 17319625 w 18296289"/>
              <a:gd name="connsiteY141" fmla="*/ 0 h 10287000"/>
              <a:gd name="connsiteX142" fmla="*/ 17319625 w 18296289"/>
              <a:gd name="connsiteY142" fmla="*/ 10287000 h 10287000"/>
              <a:gd name="connsiteX143" fmla="*/ 17091615 w 18296289"/>
              <a:gd name="connsiteY143" fmla="*/ 10287000 h 10287000"/>
              <a:gd name="connsiteX144" fmla="*/ 17579947 w 18296289"/>
              <a:gd name="connsiteY144" fmla="*/ 0 h 10287000"/>
              <a:gd name="connsiteX145" fmla="*/ 17807957 w 18296289"/>
              <a:gd name="connsiteY145" fmla="*/ 0 h 10287000"/>
              <a:gd name="connsiteX146" fmla="*/ 17807957 w 18296289"/>
              <a:gd name="connsiteY146" fmla="*/ 10287000 h 10287000"/>
              <a:gd name="connsiteX147" fmla="*/ 17579947 w 18296289"/>
              <a:gd name="connsiteY147" fmla="*/ 10287000 h 10287000"/>
              <a:gd name="connsiteX148" fmla="*/ 18068279 w 18296289"/>
              <a:gd name="connsiteY148" fmla="*/ 0 h 10287000"/>
              <a:gd name="connsiteX149" fmla="*/ 18296289 w 18296289"/>
              <a:gd name="connsiteY149" fmla="*/ 0 h 10287000"/>
              <a:gd name="connsiteX150" fmla="*/ 18296289 w 18296289"/>
              <a:gd name="connsiteY150" fmla="*/ 10287000 h 10287000"/>
              <a:gd name="connsiteX151" fmla="*/ 18068279 w 18296289"/>
              <a:gd name="connsiteY151" fmla="*/ 10287000 h 1028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Lst>
            <a:rect l="l" t="t" r="r" b="b"/>
            <a:pathLst>
              <a:path w="18296289" h="10287000">
                <a:moveTo>
                  <a:pt x="488332" y="6"/>
                </a:moveTo>
                <a:lnTo>
                  <a:pt x="716342" y="6"/>
                </a:lnTo>
                <a:lnTo>
                  <a:pt x="716342" y="10287000"/>
                </a:lnTo>
                <a:lnTo>
                  <a:pt x="488332" y="10287000"/>
                </a:lnTo>
                <a:close/>
                <a:moveTo>
                  <a:pt x="0" y="6"/>
                </a:moveTo>
                <a:lnTo>
                  <a:pt x="228011" y="6"/>
                </a:lnTo>
                <a:lnTo>
                  <a:pt x="228011" y="10287000"/>
                </a:lnTo>
                <a:lnTo>
                  <a:pt x="0" y="10287000"/>
                </a:lnTo>
                <a:close/>
                <a:moveTo>
                  <a:pt x="976663" y="5"/>
                </a:moveTo>
                <a:lnTo>
                  <a:pt x="1204675" y="5"/>
                </a:lnTo>
                <a:lnTo>
                  <a:pt x="1204675" y="10287000"/>
                </a:lnTo>
                <a:lnTo>
                  <a:pt x="976663" y="10287000"/>
                </a:lnTo>
                <a:close/>
                <a:moveTo>
                  <a:pt x="1464995" y="5"/>
                </a:moveTo>
                <a:lnTo>
                  <a:pt x="1693006" y="5"/>
                </a:lnTo>
                <a:lnTo>
                  <a:pt x="1693006" y="10287000"/>
                </a:lnTo>
                <a:lnTo>
                  <a:pt x="1464995" y="10287000"/>
                </a:lnTo>
                <a:close/>
                <a:moveTo>
                  <a:pt x="1953326" y="5"/>
                </a:moveTo>
                <a:lnTo>
                  <a:pt x="2181338" y="5"/>
                </a:lnTo>
                <a:lnTo>
                  <a:pt x="2181338" y="10287000"/>
                </a:lnTo>
                <a:lnTo>
                  <a:pt x="1953326" y="10287000"/>
                </a:lnTo>
                <a:close/>
                <a:moveTo>
                  <a:pt x="2441658" y="5"/>
                </a:moveTo>
                <a:lnTo>
                  <a:pt x="2669670" y="5"/>
                </a:lnTo>
                <a:lnTo>
                  <a:pt x="2669670" y="10287000"/>
                </a:lnTo>
                <a:lnTo>
                  <a:pt x="2441658" y="10287000"/>
                </a:lnTo>
                <a:close/>
                <a:moveTo>
                  <a:pt x="2929991" y="5"/>
                </a:moveTo>
                <a:lnTo>
                  <a:pt x="3158002" y="5"/>
                </a:lnTo>
                <a:lnTo>
                  <a:pt x="3158002" y="10287000"/>
                </a:lnTo>
                <a:lnTo>
                  <a:pt x="2929991" y="10287000"/>
                </a:lnTo>
                <a:close/>
                <a:moveTo>
                  <a:pt x="3418323" y="5"/>
                </a:moveTo>
                <a:lnTo>
                  <a:pt x="3646334" y="5"/>
                </a:lnTo>
                <a:lnTo>
                  <a:pt x="3646334" y="10287000"/>
                </a:lnTo>
                <a:lnTo>
                  <a:pt x="3418323" y="10287000"/>
                </a:lnTo>
                <a:close/>
                <a:moveTo>
                  <a:pt x="3906655" y="5"/>
                </a:moveTo>
                <a:lnTo>
                  <a:pt x="4134665" y="5"/>
                </a:lnTo>
                <a:lnTo>
                  <a:pt x="4134665" y="10287000"/>
                </a:lnTo>
                <a:lnTo>
                  <a:pt x="3906655" y="10287000"/>
                </a:lnTo>
                <a:close/>
                <a:moveTo>
                  <a:pt x="4394985" y="4"/>
                </a:moveTo>
                <a:lnTo>
                  <a:pt x="4622994" y="4"/>
                </a:lnTo>
                <a:lnTo>
                  <a:pt x="4622994" y="10287000"/>
                </a:lnTo>
                <a:lnTo>
                  <a:pt x="4394985" y="10287000"/>
                </a:lnTo>
                <a:close/>
                <a:moveTo>
                  <a:pt x="4883318" y="4"/>
                </a:moveTo>
                <a:lnTo>
                  <a:pt x="5111327" y="4"/>
                </a:lnTo>
                <a:lnTo>
                  <a:pt x="5111327" y="10287000"/>
                </a:lnTo>
                <a:lnTo>
                  <a:pt x="4883318" y="10287000"/>
                </a:lnTo>
                <a:close/>
                <a:moveTo>
                  <a:pt x="5371649" y="4"/>
                </a:moveTo>
                <a:lnTo>
                  <a:pt x="5599660" y="4"/>
                </a:lnTo>
                <a:lnTo>
                  <a:pt x="5599660" y="10287000"/>
                </a:lnTo>
                <a:lnTo>
                  <a:pt x="5371649" y="10287000"/>
                </a:lnTo>
                <a:close/>
                <a:moveTo>
                  <a:pt x="5859980" y="4"/>
                </a:moveTo>
                <a:lnTo>
                  <a:pt x="6087990" y="4"/>
                </a:lnTo>
                <a:lnTo>
                  <a:pt x="6087990" y="10287000"/>
                </a:lnTo>
                <a:lnTo>
                  <a:pt x="5859980" y="10287000"/>
                </a:lnTo>
                <a:close/>
                <a:moveTo>
                  <a:pt x="6348314" y="4"/>
                </a:moveTo>
                <a:lnTo>
                  <a:pt x="6576324" y="4"/>
                </a:lnTo>
                <a:lnTo>
                  <a:pt x="6576324" y="10287000"/>
                </a:lnTo>
                <a:lnTo>
                  <a:pt x="6348314" y="10287000"/>
                </a:lnTo>
                <a:close/>
                <a:moveTo>
                  <a:pt x="6836644" y="4"/>
                </a:moveTo>
                <a:lnTo>
                  <a:pt x="7064654" y="4"/>
                </a:lnTo>
                <a:lnTo>
                  <a:pt x="7064654" y="10287000"/>
                </a:lnTo>
                <a:lnTo>
                  <a:pt x="6836644" y="10287000"/>
                </a:lnTo>
                <a:close/>
                <a:moveTo>
                  <a:pt x="7324976" y="3"/>
                </a:moveTo>
                <a:lnTo>
                  <a:pt x="7552987" y="3"/>
                </a:lnTo>
                <a:lnTo>
                  <a:pt x="7552987" y="10287000"/>
                </a:lnTo>
                <a:lnTo>
                  <a:pt x="7324976" y="10287000"/>
                </a:lnTo>
                <a:close/>
                <a:moveTo>
                  <a:pt x="7813308" y="3"/>
                </a:moveTo>
                <a:lnTo>
                  <a:pt x="8041318" y="3"/>
                </a:lnTo>
                <a:lnTo>
                  <a:pt x="8041318" y="10287000"/>
                </a:lnTo>
                <a:lnTo>
                  <a:pt x="7813308" y="10287000"/>
                </a:lnTo>
                <a:close/>
                <a:moveTo>
                  <a:pt x="8301639" y="3"/>
                </a:moveTo>
                <a:lnTo>
                  <a:pt x="8529649" y="3"/>
                </a:lnTo>
                <a:lnTo>
                  <a:pt x="8529649" y="10287000"/>
                </a:lnTo>
                <a:lnTo>
                  <a:pt x="8301639" y="10287000"/>
                </a:lnTo>
                <a:close/>
                <a:moveTo>
                  <a:pt x="8789970" y="3"/>
                </a:moveTo>
                <a:lnTo>
                  <a:pt x="9017981" y="3"/>
                </a:lnTo>
                <a:lnTo>
                  <a:pt x="9017981" y="10287000"/>
                </a:lnTo>
                <a:lnTo>
                  <a:pt x="8789970" y="10287000"/>
                </a:lnTo>
                <a:close/>
                <a:moveTo>
                  <a:pt x="9278302" y="3"/>
                </a:moveTo>
                <a:lnTo>
                  <a:pt x="9506313" y="3"/>
                </a:lnTo>
                <a:lnTo>
                  <a:pt x="9506313" y="10287000"/>
                </a:lnTo>
                <a:lnTo>
                  <a:pt x="9278302" y="10287000"/>
                </a:lnTo>
                <a:close/>
                <a:moveTo>
                  <a:pt x="9766634" y="3"/>
                </a:moveTo>
                <a:lnTo>
                  <a:pt x="9994645" y="3"/>
                </a:lnTo>
                <a:lnTo>
                  <a:pt x="9994645" y="10287000"/>
                </a:lnTo>
                <a:lnTo>
                  <a:pt x="9766634" y="10287000"/>
                </a:lnTo>
                <a:close/>
                <a:moveTo>
                  <a:pt x="10254966" y="3"/>
                </a:moveTo>
                <a:lnTo>
                  <a:pt x="10482977" y="3"/>
                </a:lnTo>
                <a:lnTo>
                  <a:pt x="10482977" y="10287000"/>
                </a:lnTo>
                <a:lnTo>
                  <a:pt x="10254966" y="10287000"/>
                </a:lnTo>
                <a:close/>
                <a:moveTo>
                  <a:pt x="10743298" y="2"/>
                </a:moveTo>
                <a:lnTo>
                  <a:pt x="10971309" y="2"/>
                </a:lnTo>
                <a:lnTo>
                  <a:pt x="10971309" y="10287000"/>
                </a:lnTo>
                <a:lnTo>
                  <a:pt x="10743298" y="10287000"/>
                </a:lnTo>
                <a:close/>
                <a:moveTo>
                  <a:pt x="11231630" y="2"/>
                </a:moveTo>
                <a:lnTo>
                  <a:pt x="11459641" y="2"/>
                </a:lnTo>
                <a:lnTo>
                  <a:pt x="11459641" y="10287000"/>
                </a:lnTo>
                <a:lnTo>
                  <a:pt x="11231630" y="10287000"/>
                </a:lnTo>
                <a:close/>
                <a:moveTo>
                  <a:pt x="11719962" y="2"/>
                </a:moveTo>
                <a:lnTo>
                  <a:pt x="11947973" y="2"/>
                </a:lnTo>
                <a:lnTo>
                  <a:pt x="11947973" y="10287000"/>
                </a:lnTo>
                <a:lnTo>
                  <a:pt x="11719962" y="10287000"/>
                </a:lnTo>
                <a:close/>
                <a:moveTo>
                  <a:pt x="12208294" y="2"/>
                </a:moveTo>
                <a:lnTo>
                  <a:pt x="12436305" y="2"/>
                </a:lnTo>
                <a:lnTo>
                  <a:pt x="12436305" y="10287000"/>
                </a:lnTo>
                <a:lnTo>
                  <a:pt x="12208294" y="10287000"/>
                </a:lnTo>
                <a:close/>
                <a:moveTo>
                  <a:pt x="12696626" y="2"/>
                </a:moveTo>
                <a:lnTo>
                  <a:pt x="12924637" y="2"/>
                </a:lnTo>
                <a:lnTo>
                  <a:pt x="12924637" y="10287000"/>
                </a:lnTo>
                <a:lnTo>
                  <a:pt x="12696626" y="10287000"/>
                </a:lnTo>
                <a:close/>
                <a:moveTo>
                  <a:pt x="13184958" y="2"/>
                </a:moveTo>
                <a:lnTo>
                  <a:pt x="13412969" y="2"/>
                </a:lnTo>
                <a:lnTo>
                  <a:pt x="13412969" y="10287000"/>
                </a:lnTo>
                <a:lnTo>
                  <a:pt x="13184958" y="10287000"/>
                </a:lnTo>
                <a:close/>
                <a:moveTo>
                  <a:pt x="13673290" y="1"/>
                </a:moveTo>
                <a:lnTo>
                  <a:pt x="13901301" y="1"/>
                </a:lnTo>
                <a:lnTo>
                  <a:pt x="13901301" y="10287000"/>
                </a:lnTo>
                <a:lnTo>
                  <a:pt x="13673290" y="10287000"/>
                </a:lnTo>
                <a:close/>
                <a:moveTo>
                  <a:pt x="14161622" y="1"/>
                </a:moveTo>
                <a:lnTo>
                  <a:pt x="14389633" y="1"/>
                </a:lnTo>
                <a:lnTo>
                  <a:pt x="14389633" y="10287000"/>
                </a:lnTo>
                <a:lnTo>
                  <a:pt x="14161622" y="10287000"/>
                </a:lnTo>
                <a:close/>
                <a:moveTo>
                  <a:pt x="14649954" y="1"/>
                </a:moveTo>
                <a:lnTo>
                  <a:pt x="14877965" y="1"/>
                </a:lnTo>
                <a:lnTo>
                  <a:pt x="14877965" y="10287000"/>
                </a:lnTo>
                <a:lnTo>
                  <a:pt x="14649954" y="10287000"/>
                </a:lnTo>
                <a:close/>
                <a:moveTo>
                  <a:pt x="15138286" y="1"/>
                </a:moveTo>
                <a:lnTo>
                  <a:pt x="15366297" y="1"/>
                </a:lnTo>
                <a:lnTo>
                  <a:pt x="15366297" y="10287000"/>
                </a:lnTo>
                <a:lnTo>
                  <a:pt x="15138286" y="10287000"/>
                </a:lnTo>
                <a:close/>
                <a:moveTo>
                  <a:pt x="15626618" y="1"/>
                </a:moveTo>
                <a:lnTo>
                  <a:pt x="15854629" y="1"/>
                </a:lnTo>
                <a:lnTo>
                  <a:pt x="15854629" y="10287000"/>
                </a:lnTo>
                <a:lnTo>
                  <a:pt x="15626618" y="10287000"/>
                </a:lnTo>
                <a:close/>
                <a:moveTo>
                  <a:pt x="16114950" y="1"/>
                </a:moveTo>
                <a:lnTo>
                  <a:pt x="16342961" y="1"/>
                </a:lnTo>
                <a:lnTo>
                  <a:pt x="16342961" y="10287000"/>
                </a:lnTo>
                <a:lnTo>
                  <a:pt x="16114950" y="10287000"/>
                </a:lnTo>
                <a:close/>
                <a:moveTo>
                  <a:pt x="16603282" y="1"/>
                </a:moveTo>
                <a:lnTo>
                  <a:pt x="16831293" y="1"/>
                </a:lnTo>
                <a:lnTo>
                  <a:pt x="16831293" y="10287000"/>
                </a:lnTo>
                <a:lnTo>
                  <a:pt x="16603282" y="10287000"/>
                </a:lnTo>
                <a:close/>
                <a:moveTo>
                  <a:pt x="17091615" y="0"/>
                </a:moveTo>
                <a:lnTo>
                  <a:pt x="17319625" y="0"/>
                </a:lnTo>
                <a:lnTo>
                  <a:pt x="17319625" y="10287000"/>
                </a:lnTo>
                <a:lnTo>
                  <a:pt x="17091615" y="10287000"/>
                </a:lnTo>
                <a:close/>
                <a:moveTo>
                  <a:pt x="17579947" y="0"/>
                </a:moveTo>
                <a:lnTo>
                  <a:pt x="17807957" y="0"/>
                </a:lnTo>
                <a:lnTo>
                  <a:pt x="17807957" y="10287000"/>
                </a:lnTo>
                <a:lnTo>
                  <a:pt x="17579947" y="10287000"/>
                </a:lnTo>
                <a:close/>
                <a:moveTo>
                  <a:pt x="18068279" y="0"/>
                </a:moveTo>
                <a:lnTo>
                  <a:pt x="18296289" y="0"/>
                </a:lnTo>
                <a:lnTo>
                  <a:pt x="18296289" y="10287000"/>
                </a:lnTo>
                <a:lnTo>
                  <a:pt x="18068279" y="10287000"/>
                </a:lnTo>
                <a:close/>
              </a:path>
            </a:pathLst>
          </a:custGeom>
          <a:solidFill>
            <a:schemeClr val="accent1">
              <a:lumMod val="90000"/>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06" name="Rectangle 40"/>
          <p:cNvSpPr/>
          <p:nvPr userDrawn="1"/>
        </p:nvSpPr>
        <p:spPr>
          <a:xfrm>
            <a:off x="0" y="5670210"/>
            <a:ext cx="12192000" cy="1187791"/>
          </a:xfrm>
          <a:prstGeom prst="rect"/>
          <a:solidFill>
            <a:schemeClr val="accent1">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ection Break Slide layout">
    <p:bg>
      <p:bgPr>
        <a:solidFill>
          <a:schemeClr val="bg1"/>
        </a:solidFill>
      </p:bgPr>
    </p:bg>
    <p:spTree>
      <p:nvGrpSpPr>
        <p:cNvPr id="108" name=""/>
        <p:cNvGrpSpPr/>
        <p:nvPr/>
      </p:nvGrpSpPr>
      <p:grpSpPr>
        <a:xfrm>
          <a:off x="0" y="0"/>
          <a:ext cx="0" cy="0"/>
          <a:chOff x="0" y="0"/>
          <a:chExt cx="0" cy="0"/>
        </a:xfrm>
      </p:grpSpPr>
      <p:sp>
        <p:nvSpPr>
          <p:cNvPr id="1048973" name="Text Placeholder 9"/>
          <p:cNvSpPr>
            <a:spLocks noGrp="1"/>
          </p:cNvSpPr>
          <p:nvPr>
            <p:ph type="body" sz="quarter" idx="10" hasCustomPrompt="1"/>
          </p:nvPr>
        </p:nvSpPr>
        <p:spPr>
          <a:xfrm>
            <a:off x="323529" y="287255"/>
            <a:ext cx="11573197" cy="724247"/>
          </a:xfrm>
          <a:prstGeom prst="rect"/>
        </p:spPr>
        <p:txBody>
          <a:bodyPr anchor="ctr"/>
          <a:lstStyle>
            <a:lvl1pPr algn="ctr" indent="0" marL="0">
              <a:buNone/>
              <a:defRPr baseline="0" b="0" sz="5400">
                <a:solidFill>
                  <a:schemeClr val="tx1">
                    <a:lumMod val="75000"/>
                    <a:lumOff val="25000"/>
                  </a:schemeClr>
                </a:solidFill>
                <a:latin typeface="+mj-lt"/>
                <a:cs typeface="Arial" pitchFamily="34" charset="0"/>
              </a:defRPr>
            </a:lvl1pPr>
          </a:lstStyle>
          <a:p>
            <a:pPr lvl="0"/>
            <a:r>
              <a:rPr altLang="ko-KR" dirty="0" lang="en-US"/>
              <a:t>BASIC LAYOUT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yle slide layout">
    <p:bg>
      <p:bgPr>
        <a:solidFill>
          <a:schemeClr val="accent1"/>
        </a:solidFill>
      </p:bgPr>
    </p:bg>
    <p:spTree>
      <p:nvGrpSpPr>
        <p:cNvPr id="18" name=""/>
        <p:cNvGrpSpPr/>
        <p:nvPr/>
      </p:nvGrpSpPr>
      <p:grpSpPr>
        <a:xfrm>
          <a:off x="0" y="0"/>
          <a:ext cx="0" cy="0"/>
          <a:chOff x="0" y="0"/>
          <a:chExt cx="0" cy="0"/>
        </a:xfrm>
      </p:grpSpPr>
      <p:sp>
        <p:nvSpPr>
          <p:cNvPr id="1048576" name="Text Placeholder 9"/>
          <p:cNvSpPr>
            <a:spLocks noGrp="1"/>
          </p:cNvSpPr>
          <p:nvPr>
            <p:ph type="body" sz="quarter" idx="10" hasCustomPrompt="1"/>
          </p:nvPr>
        </p:nvSpPr>
        <p:spPr>
          <a:xfrm>
            <a:off x="323529" y="287255"/>
            <a:ext cx="11573197" cy="724247"/>
          </a:xfrm>
          <a:prstGeom prst="rect"/>
        </p:spPr>
        <p:txBody>
          <a:bodyPr anchor="ctr"/>
          <a:lstStyle>
            <a:lvl1pPr algn="ctr" indent="0" marL="0">
              <a:buNone/>
              <a:defRPr baseline="0" b="0" sz="5400">
                <a:solidFill>
                  <a:schemeClr val="bg1"/>
                </a:solidFill>
                <a:latin typeface="+mj-lt"/>
                <a:cs typeface="Arial" pitchFamily="34" charset="0"/>
              </a:defRPr>
            </a:lvl1pPr>
          </a:lstStyle>
          <a:p>
            <a:pPr lvl="0"/>
            <a:r>
              <a:rPr altLang="ko-KR" dirty="0" lang="en-US"/>
              <a:t>BASIC LAYOUT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ontents slide layout">
    <p:bg>
      <p:bgPr>
        <a:solidFill>
          <a:schemeClr val="accent2"/>
        </a:solidFill>
      </p:bgPr>
    </p:bg>
    <p:spTree>
      <p:nvGrpSpPr>
        <p:cNvPr id="45" name=""/>
        <p:cNvGrpSpPr/>
        <p:nvPr/>
      </p:nvGrpSpPr>
      <p:grpSpPr>
        <a:xfrm>
          <a:off x="0" y="0"/>
          <a:ext cx="0" cy="0"/>
          <a:chOff x="0" y="0"/>
          <a:chExt cx="0" cy="0"/>
        </a:xfrm>
      </p:grpSpPr>
      <p:sp>
        <p:nvSpPr>
          <p:cNvPr id="1048676" name="Text Placeholder 9"/>
          <p:cNvSpPr>
            <a:spLocks noGrp="1"/>
          </p:cNvSpPr>
          <p:nvPr>
            <p:ph type="body" sz="quarter" idx="10" hasCustomPrompt="1"/>
          </p:nvPr>
        </p:nvSpPr>
        <p:spPr>
          <a:xfrm>
            <a:off x="323529" y="287255"/>
            <a:ext cx="11573197" cy="724247"/>
          </a:xfrm>
          <a:prstGeom prst="rect"/>
        </p:spPr>
        <p:txBody>
          <a:bodyPr anchor="ctr"/>
          <a:lstStyle>
            <a:lvl1pPr algn="ctr" indent="0" marL="0">
              <a:buNone/>
              <a:defRPr baseline="0" b="0" sz="5400">
                <a:solidFill>
                  <a:schemeClr val="bg1"/>
                </a:solidFill>
                <a:latin typeface="+mj-lt"/>
                <a:cs typeface="Arial" pitchFamily="34" charset="0"/>
              </a:defRPr>
            </a:lvl1pPr>
          </a:lstStyle>
          <a:p>
            <a:pPr lvl="0"/>
            <a:r>
              <a:rPr altLang="ko-KR" dirty="0" lang="en-US"/>
              <a:t>BASIC LAYOUT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solidFill>
          <a:schemeClr val="accent2"/>
        </a:solidFill>
      </p:bgPr>
    </p:bg>
    <p:spTree>
      <p:nvGrpSpPr>
        <p:cNvPr id="73"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ection Break Slide layout">
    <p:bg>
      <p:bgPr>
        <a:solidFill>
          <a:schemeClr val="accent3"/>
        </a:solidFill>
      </p:bgPr>
    </p:bg>
    <p:spTree>
      <p:nvGrpSpPr>
        <p:cNvPr id="137"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Section Break Slide layout">
    <p:bg>
      <p:bgPr>
        <a:solidFill>
          <a:schemeClr val="accent4"/>
        </a:solidFill>
      </p:bgPr>
    </p:bg>
    <p:spTree>
      <p:nvGrpSpPr>
        <p:cNvPr id="136"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Section Break Slide layout">
    <p:bg>
      <p:bgPr>
        <a:solidFill>
          <a:schemeClr val="accent1"/>
        </a:solidFill>
      </p:bgPr>
    </p:bg>
    <p:spTree>
      <p:nvGrpSpPr>
        <p:cNvPr id="138"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50" name=""/>
        <p:cNvGrpSpPr/>
        <p:nvPr/>
      </p:nvGrpSpPr>
      <p:grpSpPr>
        <a:xfrm>
          <a:off x="0" y="0"/>
          <a:ext cx="0" cy="0"/>
          <a:chOff x="0" y="0"/>
          <a:chExt cx="0" cy="0"/>
        </a:xfrm>
      </p:grpSpPr>
    </p:spTree>
  </p:cSld>
  <p:clrMap accent1="accent1" accent2="accent2" accent3="accent3" accent4="accent4" accent5="accent5" accent6="accent6" bg1="lt1" bg2="lt2" tx1="dk1" tx2="dk2" hlink="hlink" folHlink="folHlink"/>
  <p:sldLayoutIdLst>
    <p:sldLayoutId id="2147483654" r:id="rId1"/>
  </p:sldLayoutIdLst>
  <p:txStyles>
    <p:titleStyle>
      <a:lvl1pPr algn="l" defTabSz="914423"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23" eaLnBrk="1" hangingPunct="1" indent="-228605" latinLnBrk="0" marL="228605"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23" eaLnBrk="1" hangingPunct="1" indent="-228605" latinLnBrk="0" marL="685818"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23" eaLnBrk="1" hangingPunct="1" indent="-228605" latinLnBrk="0" marL="1143028"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23" eaLnBrk="1" hangingPunct="1" indent="-228605" latinLnBrk="0" marL="160024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23" eaLnBrk="1" hangingPunct="1" indent="-228605" latinLnBrk="0" marL="2057452"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23" eaLnBrk="1" hangingPunct="1" indent="-228605" latinLnBrk="0" marL="2514663"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23" eaLnBrk="1" hangingPunct="1" indent="-228605" latinLnBrk="0" marL="297187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23" eaLnBrk="1" hangingPunct="1" indent="-228605" latinLnBrk="0" marL="342908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23" eaLnBrk="1" hangingPunct="1" indent="-228605" latinLnBrk="0" marL="3886298"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23" eaLnBrk="1" hangingPunct="1" latinLnBrk="0" marL="0" rtl="0">
        <a:defRPr sz="1800" kern="1200">
          <a:solidFill>
            <a:schemeClr val="tx1"/>
          </a:solidFill>
          <a:latin typeface="+mn-lt"/>
          <a:ea typeface="+mn-ea"/>
          <a:cs typeface="+mn-cs"/>
        </a:defRPr>
      </a:lvl1pPr>
      <a:lvl2pPr algn="l" defTabSz="914423" eaLnBrk="1" hangingPunct="1" latinLnBrk="0" marL="457212" rtl="0">
        <a:defRPr sz="1800" kern="1200">
          <a:solidFill>
            <a:schemeClr val="tx1"/>
          </a:solidFill>
          <a:latin typeface="+mn-lt"/>
          <a:ea typeface="+mn-ea"/>
          <a:cs typeface="+mn-cs"/>
        </a:defRPr>
      </a:lvl2pPr>
      <a:lvl3pPr algn="l" defTabSz="914423" eaLnBrk="1" hangingPunct="1" latinLnBrk="0" marL="914423" rtl="0">
        <a:defRPr sz="1800" kern="1200">
          <a:solidFill>
            <a:schemeClr val="tx1"/>
          </a:solidFill>
          <a:latin typeface="+mn-lt"/>
          <a:ea typeface="+mn-ea"/>
          <a:cs typeface="+mn-cs"/>
        </a:defRPr>
      </a:lvl3pPr>
      <a:lvl4pPr algn="l" defTabSz="914423" eaLnBrk="1" hangingPunct="1" latinLnBrk="0" marL="1371635" rtl="0">
        <a:defRPr sz="1800" kern="1200">
          <a:solidFill>
            <a:schemeClr val="tx1"/>
          </a:solidFill>
          <a:latin typeface="+mn-lt"/>
          <a:ea typeface="+mn-ea"/>
          <a:cs typeface="+mn-cs"/>
        </a:defRPr>
      </a:lvl4pPr>
      <a:lvl5pPr algn="l" defTabSz="914423" eaLnBrk="1" hangingPunct="1" latinLnBrk="0" marL="1828845" rtl="0">
        <a:defRPr sz="1800" kern="1200">
          <a:solidFill>
            <a:schemeClr val="tx1"/>
          </a:solidFill>
          <a:latin typeface="+mn-lt"/>
          <a:ea typeface="+mn-ea"/>
          <a:cs typeface="+mn-cs"/>
        </a:defRPr>
      </a:lvl5pPr>
      <a:lvl6pPr algn="l" defTabSz="914423" eaLnBrk="1" hangingPunct="1" latinLnBrk="0" marL="2286058" rtl="0">
        <a:defRPr sz="1800" kern="1200">
          <a:solidFill>
            <a:schemeClr val="tx1"/>
          </a:solidFill>
          <a:latin typeface="+mn-lt"/>
          <a:ea typeface="+mn-ea"/>
          <a:cs typeface="+mn-cs"/>
        </a:defRPr>
      </a:lvl6pPr>
      <a:lvl7pPr algn="l" defTabSz="914423" eaLnBrk="1" hangingPunct="1" latinLnBrk="0" marL="2743268" rtl="0">
        <a:defRPr sz="1800" kern="1200">
          <a:solidFill>
            <a:schemeClr val="tx1"/>
          </a:solidFill>
          <a:latin typeface="+mn-lt"/>
          <a:ea typeface="+mn-ea"/>
          <a:cs typeface="+mn-cs"/>
        </a:defRPr>
      </a:lvl7pPr>
      <a:lvl8pPr algn="l" defTabSz="914423" eaLnBrk="1" hangingPunct="1" latinLnBrk="0" marL="3200480" rtl="0">
        <a:defRPr sz="1800" kern="1200">
          <a:solidFill>
            <a:schemeClr val="tx1"/>
          </a:solidFill>
          <a:latin typeface="+mn-lt"/>
          <a:ea typeface="+mn-ea"/>
          <a:cs typeface="+mn-cs"/>
        </a:defRPr>
      </a:lvl8pPr>
      <a:lvl9pPr algn="l" defTabSz="914423" eaLnBrk="1" hangingPunct="1" latinLnBrk="0" marL="3657692" rtl="0">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4" name=""/>
        <p:cNvGrpSpPr/>
        <p:nvPr/>
      </p:nvGrpSpPr>
      <p:grpSpPr>
        <a:xfrm>
          <a:off x="0" y="0"/>
          <a:ext cx="0" cy="0"/>
          <a:chOff x="0" y="0"/>
          <a:chExt cx="0" cy="0"/>
        </a:xfrm>
      </p:grpSpPr>
    </p:spTree>
  </p:cSld>
  <p:clrMap accent1="accent1" accent2="accent2" accent3="accent3" accent4="accent4" accent5="accent5" accent6="accent6" bg1="lt1" bg2="lt2" tx1="dk1" tx2="dk2" hlink="hlink" folHlink="folHlink"/>
  <p:sldLayoutIdLst>
    <p:sldLayoutId id="2147483651" r:id="rId1"/>
    <p:sldLayoutId id="2147483652" r:id="rId2"/>
    <p:sldLayoutId id="2147483653" r:id="rId3"/>
  </p:sldLayoutIdLst>
  <p:txStyles>
    <p:titleStyle>
      <a:lvl1pPr algn="l" defTabSz="914423"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23" eaLnBrk="1" hangingPunct="1" indent="-228605" latinLnBrk="0" marL="228605"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23" eaLnBrk="1" hangingPunct="1" indent="-228605" latinLnBrk="0" marL="685818"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23" eaLnBrk="1" hangingPunct="1" indent="-228605" latinLnBrk="0" marL="1143028"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23" eaLnBrk="1" hangingPunct="1" indent="-228605" latinLnBrk="0" marL="160024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23" eaLnBrk="1" hangingPunct="1" indent="-228605" latinLnBrk="0" marL="2057452"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23" eaLnBrk="1" hangingPunct="1" indent="-228605" latinLnBrk="0" marL="2514663"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23" eaLnBrk="1" hangingPunct="1" indent="-228605" latinLnBrk="0" marL="297187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23" eaLnBrk="1" hangingPunct="1" indent="-228605" latinLnBrk="0" marL="342908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23" eaLnBrk="1" hangingPunct="1" indent="-228605" latinLnBrk="0" marL="3886298"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23" eaLnBrk="1" hangingPunct="1" latinLnBrk="0" marL="0" rtl="0">
        <a:defRPr sz="1800" kern="1200">
          <a:solidFill>
            <a:schemeClr val="tx1"/>
          </a:solidFill>
          <a:latin typeface="+mn-lt"/>
          <a:ea typeface="+mn-ea"/>
          <a:cs typeface="+mn-cs"/>
        </a:defRPr>
      </a:lvl1pPr>
      <a:lvl2pPr algn="l" defTabSz="914423" eaLnBrk="1" hangingPunct="1" latinLnBrk="0" marL="457212" rtl="0">
        <a:defRPr sz="1800" kern="1200">
          <a:solidFill>
            <a:schemeClr val="tx1"/>
          </a:solidFill>
          <a:latin typeface="+mn-lt"/>
          <a:ea typeface="+mn-ea"/>
          <a:cs typeface="+mn-cs"/>
        </a:defRPr>
      </a:lvl2pPr>
      <a:lvl3pPr algn="l" defTabSz="914423" eaLnBrk="1" hangingPunct="1" latinLnBrk="0" marL="914423" rtl="0">
        <a:defRPr sz="1800" kern="1200">
          <a:solidFill>
            <a:schemeClr val="tx1"/>
          </a:solidFill>
          <a:latin typeface="+mn-lt"/>
          <a:ea typeface="+mn-ea"/>
          <a:cs typeface="+mn-cs"/>
        </a:defRPr>
      </a:lvl3pPr>
      <a:lvl4pPr algn="l" defTabSz="914423" eaLnBrk="1" hangingPunct="1" latinLnBrk="0" marL="1371635" rtl="0">
        <a:defRPr sz="1800" kern="1200">
          <a:solidFill>
            <a:schemeClr val="tx1"/>
          </a:solidFill>
          <a:latin typeface="+mn-lt"/>
          <a:ea typeface="+mn-ea"/>
          <a:cs typeface="+mn-cs"/>
        </a:defRPr>
      </a:lvl4pPr>
      <a:lvl5pPr algn="l" defTabSz="914423" eaLnBrk="1" hangingPunct="1" latinLnBrk="0" marL="1828845" rtl="0">
        <a:defRPr sz="1800" kern="1200">
          <a:solidFill>
            <a:schemeClr val="tx1"/>
          </a:solidFill>
          <a:latin typeface="+mn-lt"/>
          <a:ea typeface="+mn-ea"/>
          <a:cs typeface="+mn-cs"/>
        </a:defRPr>
      </a:lvl5pPr>
      <a:lvl6pPr algn="l" defTabSz="914423" eaLnBrk="1" hangingPunct="1" latinLnBrk="0" marL="2286058" rtl="0">
        <a:defRPr sz="1800" kern="1200">
          <a:solidFill>
            <a:schemeClr val="tx1"/>
          </a:solidFill>
          <a:latin typeface="+mn-lt"/>
          <a:ea typeface="+mn-ea"/>
          <a:cs typeface="+mn-cs"/>
        </a:defRPr>
      </a:lvl6pPr>
      <a:lvl7pPr algn="l" defTabSz="914423" eaLnBrk="1" hangingPunct="1" latinLnBrk="0" marL="2743268" rtl="0">
        <a:defRPr sz="1800" kern="1200">
          <a:solidFill>
            <a:schemeClr val="tx1"/>
          </a:solidFill>
          <a:latin typeface="+mn-lt"/>
          <a:ea typeface="+mn-ea"/>
          <a:cs typeface="+mn-cs"/>
        </a:defRPr>
      </a:lvl7pPr>
      <a:lvl8pPr algn="l" defTabSz="914423" eaLnBrk="1" hangingPunct="1" latinLnBrk="0" marL="3200480" rtl="0">
        <a:defRPr sz="1800" kern="1200">
          <a:solidFill>
            <a:schemeClr val="tx1"/>
          </a:solidFill>
          <a:latin typeface="+mn-lt"/>
          <a:ea typeface="+mn-ea"/>
          <a:cs typeface="+mn-cs"/>
        </a:defRPr>
      </a:lvl8pPr>
      <a:lvl9pPr algn="l" defTabSz="914423" eaLnBrk="1" hangingPunct="1" latinLnBrk="0" marL="3657692" rtl="0">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68" name=""/>
        <p:cNvGrpSpPr/>
        <p:nvPr/>
      </p:nvGrpSpPr>
      <p:grpSpPr>
        <a:xfrm>
          <a:off x="0" y="0"/>
          <a:ext cx="0" cy="0"/>
          <a:chOff x="0" y="0"/>
          <a:chExt cx="0" cy="0"/>
        </a:xfrm>
      </p:grpSpPr>
    </p:spTree>
  </p:cSld>
  <p:clrMap accent1="accent1" accent2="accent2" accent3="accent3" accent4="accent4" accent5="accent5" accent6="accent6" bg1="lt1" bg2="lt2" tx1="dk1" tx2="dk2" hlink="hlink" folHlink="folHlink"/>
  <p:sldLayoutIdLst>
    <p:sldLayoutId id="2147483655" r:id="rId1"/>
    <p:sldLayoutId id="2147483656" r:id="rId2"/>
    <p:sldLayoutId id="2147483657" r:id="rId3"/>
    <p:sldLayoutId id="2147483658" r:id="rId4"/>
  </p:sldLayoutIdLst>
  <p:txStyles>
    <p:titleStyle>
      <a:lvl1pPr algn="l" defTabSz="914423"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23" eaLnBrk="1" hangingPunct="1" indent="-228605" latinLnBrk="0" marL="228605"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23" eaLnBrk="1" hangingPunct="1" indent="-228605" latinLnBrk="0" marL="685818"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23" eaLnBrk="1" hangingPunct="1" indent="-228605" latinLnBrk="0" marL="1143028"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23" eaLnBrk="1" hangingPunct="1" indent="-228605" latinLnBrk="0" marL="160024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23" eaLnBrk="1" hangingPunct="1" indent="-228605" latinLnBrk="0" marL="2057452"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23" eaLnBrk="1" hangingPunct="1" indent="-228605" latinLnBrk="0" marL="2514663"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23" eaLnBrk="1" hangingPunct="1" indent="-228605" latinLnBrk="0" marL="297187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23" eaLnBrk="1" hangingPunct="1" indent="-228605" latinLnBrk="0" marL="3429085"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23" eaLnBrk="1" hangingPunct="1" indent="-228605" latinLnBrk="0" marL="3886298"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23" eaLnBrk="1" hangingPunct="1" latinLnBrk="0" marL="0" rtl="0">
        <a:defRPr sz="1800" kern="1200">
          <a:solidFill>
            <a:schemeClr val="tx1"/>
          </a:solidFill>
          <a:latin typeface="+mn-lt"/>
          <a:ea typeface="+mn-ea"/>
          <a:cs typeface="+mn-cs"/>
        </a:defRPr>
      </a:lvl1pPr>
      <a:lvl2pPr algn="l" defTabSz="914423" eaLnBrk="1" hangingPunct="1" latinLnBrk="0" marL="457212" rtl="0">
        <a:defRPr sz="1800" kern="1200">
          <a:solidFill>
            <a:schemeClr val="tx1"/>
          </a:solidFill>
          <a:latin typeface="+mn-lt"/>
          <a:ea typeface="+mn-ea"/>
          <a:cs typeface="+mn-cs"/>
        </a:defRPr>
      </a:lvl2pPr>
      <a:lvl3pPr algn="l" defTabSz="914423" eaLnBrk="1" hangingPunct="1" latinLnBrk="0" marL="914423" rtl="0">
        <a:defRPr sz="1800" kern="1200">
          <a:solidFill>
            <a:schemeClr val="tx1"/>
          </a:solidFill>
          <a:latin typeface="+mn-lt"/>
          <a:ea typeface="+mn-ea"/>
          <a:cs typeface="+mn-cs"/>
        </a:defRPr>
      </a:lvl3pPr>
      <a:lvl4pPr algn="l" defTabSz="914423" eaLnBrk="1" hangingPunct="1" latinLnBrk="0" marL="1371635" rtl="0">
        <a:defRPr sz="1800" kern="1200">
          <a:solidFill>
            <a:schemeClr val="tx1"/>
          </a:solidFill>
          <a:latin typeface="+mn-lt"/>
          <a:ea typeface="+mn-ea"/>
          <a:cs typeface="+mn-cs"/>
        </a:defRPr>
      </a:lvl4pPr>
      <a:lvl5pPr algn="l" defTabSz="914423" eaLnBrk="1" hangingPunct="1" latinLnBrk="0" marL="1828845" rtl="0">
        <a:defRPr sz="1800" kern="1200">
          <a:solidFill>
            <a:schemeClr val="tx1"/>
          </a:solidFill>
          <a:latin typeface="+mn-lt"/>
          <a:ea typeface="+mn-ea"/>
          <a:cs typeface="+mn-cs"/>
        </a:defRPr>
      </a:lvl5pPr>
      <a:lvl6pPr algn="l" defTabSz="914423" eaLnBrk="1" hangingPunct="1" latinLnBrk="0" marL="2286058" rtl="0">
        <a:defRPr sz="1800" kern="1200">
          <a:solidFill>
            <a:schemeClr val="tx1"/>
          </a:solidFill>
          <a:latin typeface="+mn-lt"/>
          <a:ea typeface="+mn-ea"/>
          <a:cs typeface="+mn-cs"/>
        </a:defRPr>
      </a:lvl6pPr>
      <a:lvl7pPr algn="l" defTabSz="914423" eaLnBrk="1" hangingPunct="1" latinLnBrk="0" marL="2743268" rtl="0">
        <a:defRPr sz="1800" kern="1200">
          <a:solidFill>
            <a:schemeClr val="tx1"/>
          </a:solidFill>
          <a:latin typeface="+mn-lt"/>
          <a:ea typeface="+mn-ea"/>
          <a:cs typeface="+mn-cs"/>
        </a:defRPr>
      </a:lvl7pPr>
      <a:lvl8pPr algn="l" defTabSz="914423" eaLnBrk="1" hangingPunct="1" latinLnBrk="0" marL="3200480" rtl="0">
        <a:defRPr sz="1800" kern="1200">
          <a:solidFill>
            <a:schemeClr val="tx1"/>
          </a:solidFill>
          <a:latin typeface="+mn-lt"/>
          <a:ea typeface="+mn-ea"/>
          <a:cs typeface="+mn-cs"/>
        </a:defRPr>
      </a:lvl8pPr>
      <a:lvl9pPr algn="l" defTabSz="914423" eaLnBrk="1" hangingPunct="1" latinLnBrk="0" marL="3657692"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hyperlink" Target="http://www.free-powerpoint-templates-design.com/" TargetMode="Externa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707" name="TextBox 5">
            <a:hlinkClick r:id="rId1"/>
          </p:cNvPr>
          <p:cNvSpPr txBox="1"/>
          <p:nvPr/>
        </p:nvSpPr>
        <p:spPr>
          <a:xfrm>
            <a:off x="588152" y="6067138"/>
            <a:ext cx="11389741" cy="553275"/>
          </a:xfrm>
          <a:prstGeom prst="rect"/>
          <a:noFill/>
        </p:spPr>
        <p:txBody>
          <a:bodyPr rtlCol="0" wrap="square">
            <a:spAutoFit/>
          </a:bodyPr>
          <a:p>
            <a:pPr algn="ctr"/>
            <a:r>
              <a:rPr altLang="ko-KR" b="1" dirty="0" sz="2800" lang="id-ID">
                <a:solidFill>
                  <a:schemeClr val="bg1"/>
                </a:solidFill>
                <a:latin typeface="Times New Roman" panose="02020603050405020304" pitchFamily="18" charset="0"/>
                <a:cs typeface="Times New Roman" panose="02020603050405020304" pitchFamily="18" charset="0"/>
              </a:rPr>
              <a:t>POLITEKNIK HARAPAN BERSAMA TEGAL </a:t>
            </a:r>
            <a:endParaRPr altLang="en-US" b="1" dirty="0" sz="2800" lang="ko-KR">
              <a:solidFill>
                <a:schemeClr val="bg1"/>
              </a:solidFill>
              <a:latin typeface="Times New Roman" panose="02020603050405020304" pitchFamily="18" charset="0"/>
              <a:cs typeface="Times New Roman" panose="02020603050405020304" pitchFamily="18" charset="0"/>
            </a:endParaRPr>
          </a:p>
        </p:txBody>
      </p:sp>
      <p:sp>
        <p:nvSpPr>
          <p:cNvPr id="1048708" name="Rounded Rectangle 10"/>
          <p:cNvSpPr/>
          <p:nvPr/>
        </p:nvSpPr>
        <p:spPr>
          <a:xfrm>
            <a:off x="5995590" y="3352020"/>
            <a:ext cx="6071180" cy="1949437"/>
          </a:xfrm>
          <a:prstGeom prst="roundRect">
            <a:avLst>
              <a:gd name="adj" fmla="val 50000"/>
            </a:avLst>
          </a:prstGeom>
          <a:solidFill>
            <a:schemeClr val="bg1">
              <a:alpha val="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altLang="ko-KR" b="1" dirty="0" sz="2400" lang="id-ID">
                <a:latin typeface="Times New Roman" panose="02020603050405020304" pitchFamily="18" charset="0"/>
                <a:cs typeface="Times New Roman" panose="02020603050405020304" pitchFamily="18" charset="0"/>
              </a:rPr>
              <a:t>Dosen Pembimbing I:</a:t>
            </a:r>
          </a:p>
          <a:p>
            <a:pPr algn="ctr"/>
            <a:r>
              <a:rPr altLang="ko-KR" b="1" dirty="0" sz="2400" lang="id-ID">
                <a:latin typeface="Times New Roman" panose="02020603050405020304" pitchFamily="18" charset="0"/>
                <a:cs typeface="Times New Roman" panose="02020603050405020304" pitchFamily="18" charset="0"/>
              </a:rPr>
              <a:t> </a:t>
            </a:r>
            <a:r>
              <a:rPr b="1" dirty="0" sz="2400" lang="id-ID">
                <a:effectLst/>
                <a:latin typeface="Times New Roman" panose="02020603050405020304" pitchFamily="18" charset="0"/>
                <a:ea typeface="Calibri" panose="020F0502020204030204" pitchFamily="34" charset="0"/>
                <a:cs typeface="Times New Roman" panose="02020603050405020304" pitchFamily="18" charset="0"/>
              </a:rPr>
              <a:t>Asrofi Langgeng N., S.Pd, M.Si, CTT</a:t>
            </a:r>
          </a:p>
          <a:p>
            <a:pPr algn="ctr"/>
            <a:r>
              <a:rPr b="1" dirty="0" sz="2400" lang="id-ID">
                <a:latin typeface="Times New Roman" panose="02020603050405020304" pitchFamily="18" charset="0"/>
                <a:ea typeface="Calibri" panose="020F0502020204030204" pitchFamily="34" charset="0"/>
                <a:cs typeface="Times New Roman" panose="02020603050405020304" pitchFamily="18" charset="0"/>
              </a:rPr>
              <a:t>Dosen Pembimbing II:</a:t>
            </a:r>
          </a:p>
          <a:p>
            <a:pPr algn="ctr"/>
            <a:r>
              <a:rPr b="1" dirty="0" sz="2400" lang="id-ID">
                <a:effectLst/>
                <a:latin typeface="Times New Roman" panose="02020603050405020304" pitchFamily="18" charset="0"/>
                <a:ea typeface="Calibri" panose="020F0502020204030204" pitchFamily="34" charset="0"/>
                <a:cs typeface="Times New Roman" panose="02020603050405020304" pitchFamily="18" charset="0"/>
              </a:rPr>
              <a:t>Hikmatul Maulidah, S.Pd, M.Ak, CAAT</a:t>
            </a:r>
            <a:r>
              <a:rPr altLang="ko-KR" b="1" dirty="0" sz="2400" lang="id-ID">
                <a:latin typeface="Times New Roman" panose="02020603050405020304" pitchFamily="18" charset="0"/>
                <a:cs typeface="Times New Roman" panose="02020603050405020304" pitchFamily="18" charset="0"/>
              </a:rPr>
              <a:t> </a:t>
            </a:r>
            <a:endParaRPr altLang="en-US" b="1" dirty="0" sz="2400" lang="ko-KR">
              <a:latin typeface="Times New Roman" panose="02020603050405020304" pitchFamily="18" charset="0"/>
              <a:cs typeface="Times New Roman" panose="02020603050405020304" pitchFamily="18" charset="0"/>
            </a:endParaRPr>
          </a:p>
        </p:txBody>
      </p:sp>
      <p:sp>
        <p:nvSpPr>
          <p:cNvPr id="1048709" name="TextBox 12"/>
          <p:cNvSpPr txBox="1"/>
          <p:nvPr/>
        </p:nvSpPr>
        <p:spPr>
          <a:xfrm>
            <a:off x="395572" y="323190"/>
            <a:ext cx="11364517" cy="1442275"/>
          </a:xfrm>
          <a:prstGeom prst="rect"/>
          <a:noFill/>
        </p:spPr>
        <p:txBody>
          <a:bodyPr anchor="ctr" rtlCol="0" wrap="square">
            <a:spAutoFit/>
          </a:bodyPr>
          <a:p>
            <a:r>
              <a:rPr altLang="ko-KR" b="1" dirty="0" sz="2800" lang="id-ID">
                <a:solidFill>
                  <a:schemeClr val="bg1"/>
                </a:solidFill>
                <a:latin typeface="Times New Roman" panose="02020603050405020304" pitchFamily="18" charset="0"/>
                <a:cs typeface="Times New Roman" panose="02020603050405020304" pitchFamily="18" charset="0"/>
              </a:rPr>
              <a:t>ANALISIS PENGGUNAAN INFORMASI AKUNTANSI PADA USAHA MIKRO KECIL DAN MENENGAH (UMKM) PENGRAJIN KAYU DI KECAMATAN DUKUHTURI KABUPATEN TEGAL</a:t>
            </a:r>
            <a:endParaRPr altLang="en-US" b="1" dirty="0" sz="2800" lang="ko-KR">
              <a:solidFill>
                <a:schemeClr val="bg1"/>
              </a:solidFill>
              <a:latin typeface="Times New Roman" panose="02020603050405020304" pitchFamily="18" charset="0"/>
              <a:cs typeface="Times New Roman" panose="02020603050405020304" pitchFamily="18" charset="0"/>
            </a:endParaRPr>
          </a:p>
        </p:txBody>
      </p:sp>
      <p:sp>
        <p:nvSpPr>
          <p:cNvPr id="1048710" name="TextBox 13"/>
          <p:cNvSpPr txBox="1"/>
          <p:nvPr/>
        </p:nvSpPr>
        <p:spPr>
          <a:xfrm>
            <a:off x="7558806" y="2049554"/>
            <a:ext cx="3369024" cy="1287245"/>
          </a:xfrm>
          <a:prstGeom prst="rect"/>
          <a:noFill/>
        </p:spPr>
        <p:txBody>
          <a:bodyPr anchor="ctr" rtlCol="0" wrap="square">
            <a:spAutoFit/>
          </a:bodyPr>
          <a:p>
            <a:pPr algn="just"/>
            <a:r>
              <a:rPr altLang="ko-KR" b="1" dirty="0" sz="2400" lang="id-ID">
                <a:solidFill>
                  <a:schemeClr val="bg1"/>
                </a:solidFill>
                <a:cs typeface="Arial" pitchFamily="34" charset="0"/>
              </a:rPr>
              <a:t>Di susun oleh:</a:t>
            </a:r>
          </a:p>
          <a:p>
            <a:pPr algn="just"/>
            <a:r>
              <a:rPr altLang="ko-KR" b="1" dirty="0" sz="2400" lang="id-ID">
                <a:solidFill>
                  <a:schemeClr val="bg1"/>
                </a:solidFill>
                <a:cs typeface="Arial" pitchFamily="34" charset="0"/>
              </a:rPr>
              <a:t>Isarotul Nafkah</a:t>
            </a:r>
          </a:p>
          <a:p>
            <a:pPr algn="just"/>
            <a:r>
              <a:rPr altLang="ko-KR" b="1" dirty="0" sz="2400" lang="id-ID">
                <a:solidFill>
                  <a:schemeClr val="bg1"/>
                </a:solidFill>
                <a:cs typeface="Arial" pitchFamily="34" charset="0"/>
              </a:rPr>
              <a:t>18030121</a:t>
            </a:r>
            <a:endParaRPr altLang="en-US" b="1" dirty="0" sz="2400" lang="ko-KR">
              <a:solidFill>
                <a:schemeClr val="bg1"/>
              </a:solidFill>
              <a:cs typeface="Arial" pitchFamily="34" charset="0"/>
            </a:endParaRPr>
          </a:p>
        </p:txBody>
      </p:sp>
      <p:grpSp>
        <p:nvGrpSpPr>
          <p:cNvPr id="54" name="Group 15"/>
          <p:cNvGrpSpPr/>
          <p:nvPr/>
        </p:nvGrpSpPr>
        <p:grpSpPr>
          <a:xfrm>
            <a:off x="2613330" y="2410099"/>
            <a:ext cx="3127903" cy="2771039"/>
            <a:chOff x="8479089" y="1262387"/>
            <a:chExt cx="6147593" cy="5684813"/>
          </a:xfrm>
        </p:grpSpPr>
        <p:grpSp>
          <p:nvGrpSpPr>
            <p:cNvPr id="55" name="Group 16"/>
            <p:cNvGrpSpPr/>
            <p:nvPr/>
          </p:nvGrpSpPr>
          <p:grpSpPr>
            <a:xfrm rot="20275744" flipH="1">
              <a:off x="9114364" y="4275293"/>
              <a:ext cx="965714" cy="1155036"/>
              <a:chOff x="5704433" y="717502"/>
              <a:chExt cx="7365528" cy="8809481"/>
            </a:xfrm>
          </p:grpSpPr>
          <p:sp>
            <p:nvSpPr>
              <p:cNvPr id="1048711" name="Freeform: Shape 105"/>
              <p:cNvSpPr/>
              <p:nvPr/>
            </p:nvSpPr>
            <p:spPr>
              <a:xfrm>
                <a:off x="11674968" y="8268753"/>
                <a:ext cx="765879" cy="1258230"/>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Lst>
                <a:ahLst/>
                <a:cxnLst>
                  <a:cxn ang="0">
                    <a:pos x="connsiteX0" y="connsiteY0"/>
                  </a:cxn>
                  <a:cxn ang="0">
                    <a:pos x="connsiteX1" y="connsiteY1"/>
                  </a:cxn>
                  <a:cxn ang="0">
                    <a:pos x="connsiteX2" y="connsiteY2"/>
                  </a:cxn>
                  <a:cxn ang="0">
                    <a:pos x="connsiteX3" y="connsiteY3"/>
                  </a:cxn>
                </a:cxnLst>
                <a:rect l="l" t="t" r="r" b="b"/>
                <a:pathLst>
                  <a:path w="266700" h="438150">
                    <a:moveTo>
                      <a:pt x="0" y="0"/>
                    </a:moveTo>
                    <a:lnTo>
                      <a:pt x="19050" y="438150"/>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2" name="Freeform: Shape 10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3" name="Freeform: Shape 107"/>
              <p:cNvSpPr/>
              <p:nvPr/>
            </p:nvSpPr>
            <p:spPr>
              <a:xfrm>
                <a:off x="5704433" y="5540923"/>
                <a:ext cx="793232" cy="589649"/>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Lst>
                <a:ahLst/>
                <a:cxnLst>
                  <a:cxn ang="0">
                    <a:pos x="connsiteX0" y="connsiteY0"/>
                  </a:cxn>
                  <a:cxn ang="0">
                    <a:pos x="connsiteX1" y="connsiteY1"/>
                  </a:cxn>
                  <a:cxn ang="0">
                    <a:pos x="connsiteX2" y="connsiteY2"/>
                  </a:cxn>
                  <a:cxn ang="0">
                    <a:pos x="connsiteX3" y="connsiteY3"/>
                  </a:cxn>
                </a:cxnLst>
                <a:rect l="l" t="t" r="r" b="b"/>
                <a:pathLst>
                  <a:path w="276225" h="205332">
                    <a:moveTo>
                      <a:pt x="157232" y="0"/>
                    </a:moveTo>
                    <a:lnTo>
                      <a:pt x="0" y="205332"/>
                    </a:lnTo>
                    <a:lnTo>
                      <a:pt x="276225" y="157707"/>
                    </a:lnTo>
                    <a:lnTo>
                      <a:pt x="15723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4" name="Freeform: Shape 10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5" name="Freeform: Shape 109"/>
              <p:cNvSpPr/>
              <p:nvPr/>
            </p:nvSpPr>
            <p:spPr>
              <a:xfrm>
                <a:off x="10143209" y="2425829"/>
                <a:ext cx="2926752" cy="3993512"/>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Lst>
                <a:ahLst/>
                <a:cxnLst>
                  <a:cxn ang="0">
                    <a:pos x="connsiteX0" y="connsiteY0"/>
                  </a:cxn>
                  <a:cxn ang="0">
                    <a:pos x="connsiteX1" y="connsiteY1"/>
                  </a:cxn>
                  <a:cxn ang="0">
                    <a:pos x="connsiteX2" y="connsiteY2"/>
                  </a:cxn>
                  <a:cxn ang="0">
                    <a:pos x="connsiteX3" y="connsiteY3"/>
                  </a:cxn>
                </a:cxnLst>
                <a:rect l="l" t="t" r="r" b="b"/>
                <a:pathLst>
                  <a:path w="1019175" h="1390650">
                    <a:moveTo>
                      <a:pt x="1019175" y="0"/>
                    </a:moveTo>
                    <a:lnTo>
                      <a:pt x="0" y="295275"/>
                    </a:lnTo>
                    <a:lnTo>
                      <a:pt x="19050" y="1390650"/>
                    </a:lnTo>
                    <a:lnTo>
                      <a:pt x="101917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6" name="Freeform: Shape 11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7" name="Freeform: Shape 111"/>
              <p:cNvSpPr/>
              <p:nvPr/>
            </p:nvSpPr>
            <p:spPr>
              <a:xfrm>
                <a:off x="7708809" y="717502"/>
                <a:ext cx="2543812" cy="6236443"/>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Lst>
                <a:ahLst/>
                <a:cxnLst>
                  <a:cxn ang="0">
                    <a:pos x="connsiteX0" y="connsiteY0"/>
                  </a:cxn>
                  <a:cxn ang="0">
                    <a:pos x="connsiteX1" y="connsiteY1"/>
                  </a:cxn>
                  <a:cxn ang="0">
                    <a:pos x="connsiteX2" y="connsiteY2"/>
                  </a:cxn>
                  <a:cxn ang="0">
                    <a:pos x="connsiteX3" y="connsiteY3"/>
                  </a:cxn>
                </a:cxnLst>
                <a:rect l="l" t="t" r="r" b="b"/>
                <a:pathLst>
                  <a:path w="885825" h="2171700">
                    <a:moveTo>
                      <a:pt x="0" y="914400"/>
                    </a:moveTo>
                    <a:lnTo>
                      <a:pt x="871538" y="0"/>
                    </a:lnTo>
                    <a:cubicBezTo>
                      <a:pt x="876300" y="723900"/>
                      <a:pt x="881063" y="1447800"/>
                      <a:pt x="885825" y="2171700"/>
                    </a:cubicBezTo>
                    <a:lnTo>
                      <a:pt x="0" y="91440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56" name="Group 17"/>
            <p:cNvGrpSpPr/>
            <p:nvPr/>
          </p:nvGrpSpPr>
          <p:grpSpPr>
            <a:xfrm rot="20275744" flipH="1">
              <a:off x="8479089" y="5341625"/>
              <a:ext cx="1416763" cy="1605575"/>
              <a:chOff x="5365048" y="479821"/>
              <a:chExt cx="8036930" cy="9108010"/>
            </a:xfrm>
          </p:grpSpPr>
          <p:sp>
            <p:nvSpPr>
              <p:cNvPr id="1048718" name="Freeform: Shape 98"/>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19" name="Freeform: Shape 9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0" name="Freeform: Shape 100"/>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1" name="Freeform: Shape 10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2" name="Freeform: Shape 102"/>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3" name="Freeform: Shape 10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4" name="Freeform: Shape 104"/>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57" name="Group 18"/>
            <p:cNvGrpSpPr/>
            <p:nvPr/>
          </p:nvGrpSpPr>
          <p:grpSpPr>
            <a:xfrm rot="20275744" flipH="1">
              <a:off x="10278521" y="5974428"/>
              <a:ext cx="496268" cy="512648"/>
              <a:chOff x="5365048" y="1982197"/>
              <a:chExt cx="7362621" cy="7605634"/>
            </a:xfrm>
          </p:grpSpPr>
          <p:sp>
            <p:nvSpPr>
              <p:cNvPr id="1048725" name="Freeform: Shape 91"/>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6" name="Freeform: Shape 92"/>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7" name="Freeform: Shape 93"/>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8" name="Freeform: Shape 94"/>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29" name="Freeform: Shape 95"/>
              <p:cNvSpPr/>
              <p:nvPr/>
            </p:nvSpPr>
            <p:spPr>
              <a:xfrm>
                <a:off x="9871173" y="3444023"/>
                <a:ext cx="1940058" cy="2975318"/>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 name="connsiteX0" fmla="*/ 1247497 w 1247497"/>
                  <a:gd name="connsiteY0" fmla="*/ 0 h 1024830"/>
                  <a:gd name="connsiteX1" fmla="*/ 0 w 1247497"/>
                  <a:gd name="connsiteY1" fmla="*/ 277330 h 1024830"/>
                  <a:gd name="connsiteX2" fmla="*/ 113780 w 1247497"/>
                  <a:gd name="connsiteY2" fmla="*/ 1024830 h 1024830"/>
                  <a:gd name="connsiteX3" fmla="*/ 1247497 w 1247497"/>
                  <a:gd name="connsiteY3" fmla="*/ 0 h 1024830"/>
                  <a:gd name="connsiteX0" fmla="*/ 675581 w 675581"/>
                  <a:gd name="connsiteY0" fmla="*/ 0 h 1036087"/>
                  <a:gd name="connsiteX1" fmla="*/ 0 w 675581"/>
                  <a:gd name="connsiteY1" fmla="*/ 288587 h 1036087"/>
                  <a:gd name="connsiteX2" fmla="*/ 113780 w 675581"/>
                  <a:gd name="connsiteY2" fmla="*/ 1036087 h 1036087"/>
                  <a:gd name="connsiteX3" fmla="*/ 675581 w 675581"/>
                  <a:gd name="connsiteY3" fmla="*/ 0 h 1036087"/>
                </a:gdLst>
                <a:ahLst/>
                <a:cxnLst>
                  <a:cxn ang="0">
                    <a:pos x="connsiteX0" y="connsiteY0"/>
                  </a:cxn>
                  <a:cxn ang="0">
                    <a:pos x="connsiteX1" y="connsiteY1"/>
                  </a:cxn>
                  <a:cxn ang="0">
                    <a:pos x="connsiteX2" y="connsiteY2"/>
                  </a:cxn>
                  <a:cxn ang="0">
                    <a:pos x="connsiteX3" y="connsiteY3"/>
                  </a:cxn>
                </a:cxnLst>
                <a:rect l="l" t="t" r="r" b="b"/>
                <a:pathLst>
                  <a:path w="675581" h="1036087">
                    <a:moveTo>
                      <a:pt x="675581" y="0"/>
                    </a:moveTo>
                    <a:lnTo>
                      <a:pt x="0" y="288587"/>
                    </a:lnTo>
                    <a:lnTo>
                      <a:pt x="113780" y="1036087"/>
                    </a:lnTo>
                    <a:lnTo>
                      <a:pt x="675581"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0" name="Freeform: Shape 96"/>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1" name="Freeform: Shape 97"/>
              <p:cNvSpPr/>
              <p:nvPr/>
            </p:nvSpPr>
            <p:spPr>
              <a:xfrm>
                <a:off x="7708809" y="1982197"/>
                <a:ext cx="2543813" cy="4971750"/>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 name="connsiteX0" fmla="*/ 0 w 993639"/>
                  <a:gd name="connsiteY0" fmla="*/ 595440 h 1852740"/>
                  <a:gd name="connsiteX1" fmla="*/ 993498 w 993639"/>
                  <a:gd name="connsiteY1" fmla="*/ 0 h 1852740"/>
                  <a:gd name="connsiteX2" fmla="*/ 885825 w 993639"/>
                  <a:gd name="connsiteY2" fmla="*/ 1852740 h 1852740"/>
                  <a:gd name="connsiteX3" fmla="*/ 0 w 993639"/>
                  <a:gd name="connsiteY3" fmla="*/ 595440 h 1852740"/>
                  <a:gd name="connsiteX0" fmla="*/ 0 w 885825"/>
                  <a:gd name="connsiteY0" fmla="*/ 473999 h 1731299"/>
                  <a:gd name="connsiteX1" fmla="*/ 784851 w 885825"/>
                  <a:gd name="connsiteY1" fmla="*/ 0 h 1731299"/>
                  <a:gd name="connsiteX2" fmla="*/ 885825 w 885825"/>
                  <a:gd name="connsiteY2" fmla="*/ 1731299 h 1731299"/>
                  <a:gd name="connsiteX3" fmla="*/ 0 w 885825"/>
                  <a:gd name="connsiteY3" fmla="*/ 473999 h 1731299"/>
                </a:gdLst>
                <a:ahLst/>
                <a:cxnLst>
                  <a:cxn ang="0">
                    <a:pos x="connsiteX0" y="connsiteY0"/>
                  </a:cxn>
                  <a:cxn ang="0">
                    <a:pos x="connsiteX1" y="connsiteY1"/>
                  </a:cxn>
                  <a:cxn ang="0">
                    <a:pos x="connsiteX2" y="connsiteY2"/>
                  </a:cxn>
                  <a:cxn ang="0">
                    <a:pos x="connsiteX3" y="connsiteY3"/>
                  </a:cxn>
                </a:cxnLst>
                <a:rect l="l" t="t" r="r" b="b"/>
                <a:pathLst>
                  <a:path w="885825" h="1731299">
                    <a:moveTo>
                      <a:pt x="0" y="473999"/>
                    </a:moveTo>
                    <a:lnTo>
                      <a:pt x="784851" y="0"/>
                    </a:lnTo>
                    <a:cubicBezTo>
                      <a:pt x="789613" y="723900"/>
                      <a:pt x="881063" y="1007399"/>
                      <a:pt x="885825" y="1731299"/>
                    </a:cubicBezTo>
                    <a:lnTo>
                      <a:pt x="0" y="473999"/>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58" name="Group 19"/>
            <p:cNvGrpSpPr/>
            <p:nvPr/>
          </p:nvGrpSpPr>
          <p:grpSpPr>
            <a:xfrm rot="20275744" flipH="1">
              <a:off x="11620616" y="3813253"/>
              <a:ext cx="1199247" cy="1359069"/>
              <a:chOff x="5365051" y="479822"/>
              <a:chExt cx="8036930" cy="9108006"/>
            </a:xfrm>
          </p:grpSpPr>
          <p:sp>
            <p:nvSpPr>
              <p:cNvPr id="1048732" name="Freeform: Shape 84"/>
              <p:cNvSpPr/>
              <p:nvPr/>
            </p:nvSpPr>
            <p:spPr>
              <a:xfrm>
                <a:off x="11674978" y="8268752"/>
                <a:ext cx="1052698" cy="1319076"/>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3" name="Freeform: Shape 85"/>
              <p:cNvSpPr/>
              <p:nvPr/>
            </p:nvSpPr>
            <p:spPr>
              <a:xfrm>
                <a:off x="9107333" y="6879848"/>
                <a:ext cx="3333521" cy="1613813"/>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4" name="Freeform: Shape 86"/>
              <p:cNvSpPr/>
              <p:nvPr/>
            </p:nvSpPr>
            <p:spPr>
              <a:xfrm>
                <a:off x="5365051" y="5540920"/>
                <a:ext cx="1132614" cy="452887"/>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5" name="Freeform: Shape 87"/>
              <p:cNvSpPr/>
              <p:nvPr/>
            </p:nvSpPr>
            <p:spPr>
              <a:xfrm>
                <a:off x="6149703" y="5215816"/>
                <a:ext cx="1586462" cy="2373445"/>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6" name="Freeform: Shape 88"/>
              <p:cNvSpPr/>
              <p:nvPr/>
            </p:nvSpPr>
            <p:spPr>
              <a:xfrm>
                <a:off x="9871175" y="2566273"/>
                <a:ext cx="3530806"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7" name="Freeform: Shape 89"/>
              <p:cNvSpPr/>
              <p:nvPr/>
            </p:nvSpPr>
            <p:spPr>
              <a:xfrm>
                <a:off x="7585443" y="3324704"/>
                <a:ext cx="2667181" cy="4626400"/>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38" name="Freeform: Shape 90"/>
              <p:cNvSpPr/>
              <p:nvPr/>
            </p:nvSpPr>
            <p:spPr>
              <a:xfrm>
                <a:off x="7708807" y="479822"/>
                <a:ext cx="2543816" cy="6474125"/>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59" name="Group 20"/>
            <p:cNvGrpSpPr/>
            <p:nvPr/>
          </p:nvGrpSpPr>
          <p:grpSpPr>
            <a:xfrm rot="20073958" flipH="1">
              <a:off x="10116519" y="4915091"/>
              <a:ext cx="1567652" cy="1079675"/>
              <a:chOff x="3667032" y="1708483"/>
              <a:chExt cx="8105829" cy="5582653"/>
            </a:xfrm>
          </p:grpSpPr>
          <p:sp>
            <p:nvSpPr>
              <p:cNvPr id="1048739" name="Freeform: Shape 77"/>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0" name="Freeform: Shape 78"/>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1" name="Freeform: Shape 79"/>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2" name="Freeform: Shape 80"/>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3" name="Freeform: Shape 81"/>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4" name="Freeform: Shape 82"/>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5" name="Freeform: Shape 83"/>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grpSp>
        <p:grpSp>
          <p:nvGrpSpPr>
            <p:cNvPr id="60" name="Group 21"/>
            <p:cNvGrpSpPr/>
            <p:nvPr/>
          </p:nvGrpSpPr>
          <p:grpSpPr>
            <a:xfrm rot="20073958" flipH="1">
              <a:off x="10286237" y="3877079"/>
              <a:ext cx="981094" cy="675699"/>
              <a:chOff x="3667032" y="1708483"/>
              <a:chExt cx="8105829" cy="5582653"/>
            </a:xfrm>
          </p:grpSpPr>
          <p:sp>
            <p:nvSpPr>
              <p:cNvPr id="1048746" name="Freeform: Shape 70"/>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7" name="Freeform: Shape 71"/>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8" name="Freeform: Shape 72"/>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49" name="Freeform: Shape 73"/>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0" name="Freeform: Shape 74"/>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1" name="Freeform: Shape 75"/>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2" name="Freeform: Shape 76"/>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1" name="Group 22"/>
            <p:cNvGrpSpPr/>
            <p:nvPr/>
          </p:nvGrpSpPr>
          <p:grpSpPr>
            <a:xfrm rot="20275744" flipH="1">
              <a:off x="10178216" y="1637990"/>
              <a:ext cx="1416763" cy="1605575"/>
              <a:chOff x="5365048" y="479821"/>
              <a:chExt cx="8036930" cy="9108010"/>
            </a:xfrm>
          </p:grpSpPr>
          <p:sp>
            <p:nvSpPr>
              <p:cNvPr id="1048753" name="Freeform: Shape 63"/>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4" name="Freeform: Shape 64"/>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5" name="Freeform: Shape 65"/>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6" name="Freeform: Shape 66"/>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7" name="Freeform: Shape 67"/>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8" name="Freeform: Shape 68"/>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59" name="Freeform: Shape 69"/>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2" name="Group 23"/>
            <p:cNvGrpSpPr/>
            <p:nvPr/>
          </p:nvGrpSpPr>
          <p:grpSpPr>
            <a:xfrm rot="20275744" flipH="1">
              <a:off x="11852978" y="2424207"/>
              <a:ext cx="1074020" cy="1217154"/>
              <a:chOff x="5365048" y="479821"/>
              <a:chExt cx="8036930" cy="9108010"/>
            </a:xfrm>
          </p:grpSpPr>
          <p:sp>
            <p:nvSpPr>
              <p:cNvPr id="1048760" name="Freeform: Shape 56"/>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1" name="Freeform: Shape 57"/>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2" name="Freeform: Shape 58"/>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3" name="Freeform: Shape 59"/>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4" name="Freeform: Shape 60"/>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5" name="Freeform: Shape 61"/>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6" name="Freeform: Shape 62"/>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3" name="Group 24"/>
            <p:cNvGrpSpPr/>
            <p:nvPr/>
          </p:nvGrpSpPr>
          <p:grpSpPr>
            <a:xfrm rot="21043784" flipH="1">
              <a:off x="12949687" y="4848328"/>
              <a:ext cx="885221" cy="609671"/>
              <a:chOff x="3667032" y="1708483"/>
              <a:chExt cx="8105829" cy="5582653"/>
            </a:xfrm>
          </p:grpSpPr>
          <p:sp>
            <p:nvSpPr>
              <p:cNvPr id="1048767" name="Freeform: Shape 49"/>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8" name="Freeform: Shape 50"/>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69" name="Freeform: Shape 51"/>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0" name="Freeform: Shape 52"/>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1" name="Freeform: Shape 53"/>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2" name="Freeform: Shape 54"/>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3" name="Freeform: Shape 55"/>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4" name="Group 25"/>
            <p:cNvGrpSpPr/>
            <p:nvPr/>
          </p:nvGrpSpPr>
          <p:grpSpPr>
            <a:xfrm rot="21043784" flipH="1">
              <a:off x="9098407" y="3250270"/>
              <a:ext cx="740471" cy="509978"/>
              <a:chOff x="3667032" y="1708483"/>
              <a:chExt cx="8105829" cy="5582653"/>
            </a:xfrm>
          </p:grpSpPr>
          <p:sp>
            <p:nvSpPr>
              <p:cNvPr id="1048774" name="Freeform: Shape 42"/>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5" name="Freeform: Shape 43"/>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6" name="Freeform: Shape 44"/>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7" name="Freeform: Shape 45"/>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8" name="Freeform: Shape 46"/>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79" name="Freeform: Shape 47"/>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0" name="Freeform: Shape 48"/>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5" name="Group 26"/>
            <p:cNvGrpSpPr/>
            <p:nvPr/>
          </p:nvGrpSpPr>
          <p:grpSpPr>
            <a:xfrm rot="20275744" flipH="1">
              <a:off x="12999428" y="1262387"/>
              <a:ext cx="1627254" cy="1844118"/>
              <a:chOff x="5365048" y="479821"/>
              <a:chExt cx="8036930" cy="9108010"/>
            </a:xfrm>
          </p:grpSpPr>
          <p:sp>
            <p:nvSpPr>
              <p:cNvPr id="1048781" name="Freeform: Shape 35"/>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2" name="Freeform: Shape 3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3" name="Freeform: Shape 37"/>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4" name="Freeform: Shape 3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5" name="Freeform: Shape 39"/>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6" name="Freeform: Shape 4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7" name="Freeform: Shape 41"/>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66" name="Group 27"/>
            <p:cNvGrpSpPr/>
            <p:nvPr/>
          </p:nvGrpSpPr>
          <p:grpSpPr>
            <a:xfrm rot="19361629" flipH="1">
              <a:off x="13519304" y="3604291"/>
              <a:ext cx="825203" cy="568334"/>
              <a:chOff x="3667032" y="1708483"/>
              <a:chExt cx="8105829" cy="5582653"/>
            </a:xfrm>
          </p:grpSpPr>
          <p:sp>
            <p:nvSpPr>
              <p:cNvPr id="1048788" name="Freeform: Shape 28"/>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89" name="Freeform: Shape 29"/>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90" name="Freeform: Shape 30"/>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91" name="Freeform: Shape 31"/>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92" name="Freeform: Shape 32"/>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93" name="Freeform: Shape 33"/>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794" name="Freeform: Shape 34"/>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grpSp>
        <p:nvGrpSpPr>
          <p:cNvPr id="67" name="Group 112"/>
          <p:cNvGrpSpPr/>
          <p:nvPr/>
        </p:nvGrpSpPr>
        <p:grpSpPr>
          <a:xfrm>
            <a:off x="446511" y="4597144"/>
            <a:ext cx="5643636" cy="1501886"/>
            <a:chOff x="3960971" y="2767117"/>
            <a:chExt cx="4267200" cy="1321489"/>
          </a:xfrm>
        </p:grpSpPr>
        <p:sp>
          <p:nvSpPr>
            <p:cNvPr id="1048795" name="Freeform: Shape 113"/>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solidFill>
              <a:srgbClr val="F9F8F7"/>
            </a:solidFill>
            <a:ln w="9525" cap="flat">
              <a:noFill/>
              <a:prstDash val="solid"/>
              <a:miter/>
            </a:ln>
          </p:spPr>
          <p:txBody>
            <a:bodyPr anchor="ctr" rtlCol="0"/>
            <a:p>
              <a:endParaRPr sz="1200" lang="en-US"/>
            </a:p>
          </p:txBody>
        </p:sp>
        <p:sp>
          <p:nvSpPr>
            <p:cNvPr id="1048796" name="Freeform: Shape 114"/>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5">
                <a:lumMod val="50000"/>
              </a:schemeClr>
            </a:solidFill>
            <a:ln w="9525" cap="flat">
              <a:noFill/>
              <a:prstDash val="solid"/>
              <a:miter/>
            </a:ln>
          </p:spPr>
          <p:txBody>
            <a:bodyPr anchor="ctr" rtlCol="0"/>
            <a:p>
              <a:endParaRPr sz="1200" lang="en-US"/>
            </a:p>
          </p:txBody>
        </p:sp>
        <p:sp>
          <p:nvSpPr>
            <p:cNvPr id="1048797" name="Freeform: Shape 115"/>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solidFill>
              <a:srgbClr val="F9F8F7"/>
            </a:solidFill>
            <a:ln w="9525" cap="flat">
              <a:noFill/>
              <a:prstDash val="solid"/>
              <a:miter/>
            </a:ln>
          </p:spPr>
          <p:txBody>
            <a:bodyPr anchor="ctr" rtlCol="0"/>
            <a:p>
              <a:endParaRPr dirty="0" sz="1200" lang="en-US"/>
            </a:p>
          </p:txBody>
        </p:sp>
        <p:sp>
          <p:nvSpPr>
            <p:cNvPr id="1048798" name="Freeform: Shape 116"/>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solidFill>
              <a:srgbClr val="F9F8F7"/>
            </a:solidFill>
            <a:ln w="9525" cap="flat">
              <a:noFill/>
              <a:prstDash val="solid"/>
              <a:miter/>
            </a:ln>
          </p:spPr>
          <p:txBody>
            <a:bodyPr anchor="ctr" rtlCol="0"/>
            <a:p>
              <a:endParaRPr sz="1200" lang="en-US"/>
            </a:p>
          </p:txBody>
        </p:sp>
      </p:grp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709"/>
                                        </p:tgtEl>
                                        <p:attrNameLst>
                                          <p:attrName>style.visibility</p:attrName>
                                        </p:attrNameLst>
                                      </p:cBhvr>
                                      <p:to>
                                        <p:strVal val="visible"/>
                                      </p:to>
                                    </p:set>
                                    <p:animEffect transition="in" filter="wipe(down)">
                                      <p:cBhvr>
                                        <p:cTn dur="580" id="7">
                                          <p:stCondLst>
                                            <p:cond delay="0"/>
                                          </p:stCondLst>
                                        </p:cTn>
                                        <p:tgtEl>
                                          <p:spTgt spid="1048709"/>
                                        </p:tgtEl>
                                      </p:cBhvr>
                                    </p:animEffect>
                                    <p:anim calcmode="lin" valueType="num">
                                      <p:cBhvr>
                                        <p:cTn dur="1822" id="8" tmFilter="0,0; 0.14,0.36; 0.43,0.73; 0.71,0.91; 1.0,1.0">
                                          <p:stCondLst>
                                            <p:cond delay="0"/>
                                          </p:stCondLst>
                                        </p:cTn>
                                        <p:tgtEl>
                                          <p:spTgt spid="1048709"/>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709"/>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709"/>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709"/>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709"/>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709"/>
                                        </p:tgtEl>
                                      </p:cBhvr>
                                      <p:to x="100000" y="60000"/>
                                    </p:animScale>
                                    <p:animScale>
                                      <p:cBhvr>
                                        <p:cTn decel="50000" dur="166" id="14">
                                          <p:stCondLst>
                                            <p:cond delay="676"/>
                                          </p:stCondLst>
                                        </p:cTn>
                                        <p:tgtEl>
                                          <p:spTgt spid="1048709"/>
                                        </p:tgtEl>
                                      </p:cBhvr>
                                      <p:to x="100000" y="100000"/>
                                    </p:animScale>
                                    <p:animScale>
                                      <p:cBhvr>
                                        <p:cTn dur="26" id="15">
                                          <p:stCondLst>
                                            <p:cond delay="1312"/>
                                          </p:stCondLst>
                                        </p:cTn>
                                        <p:tgtEl>
                                          <p:spTgt spid="1048709"/>
                                        </p:tgtEl>
                                      </p:cBhvr>
                                      <p:to x="100000" y="80000"/>
                                    </p:animScale>
                                    <p:animScale>
                                      <p:cBhvr>
                                        <p:cTn decel="50000" dur="166" id="16">
                                          <p:stCondLst>
                                            <p:cond delay="1338"/>
                                          </p:stCondLst>
                                        </p:cTn>
                                        <p:tgtEl>
                                          <p:spTgt spid="1048709"/>
                                        </p:tgtEl>
                                      </p:cBhvr>
                                      <p:to x="100000" y="100000"/>
                                    </p:animScale>
                                    <p:animScale>
                                      <p:cBhvr>
                                        <p:cTn dur="26" id="17">
                                          <p:stCondLst>
                                            <p:cond delay="1642"/>
                                          </p:stCondLst>
                                        </p:cTn>
                                        <p:tgtEl>
                                          <p:spTgt spid="1048709"/>
                                        </p:tgtEl>
                                      </p:cBhvr>
                                      <p:to x="100000" y="90000"/>
                                    </p:animScale>
                                    <p:animScale>
                                      <p:cBhvr>
                                        <p:cTn decel="50000" dur="166" id="18">
                                          <p:stCondLst>
                                            <p:cond delay="1668"/>
                                          </p:stCondLst>
                                        </p:cTn>
                                        <p:tgtEl>
                                          <p:spTgt spid="1048709"/>
                                        </p:tgtEl>
                                      </p:cBhvr>
                                      <p:to x="100000" y="100000"/>
                                    </p:animScale>
                                    <p:animScale>
                                      <p:cBhvr>
                                        <p:cTn dur="26" id="19">
                                          <p:stCondLst>
                                            <p:cond delay="1808"/>
                                          </p:stCondLst>
                                        </p:cTn>
                                        <p:tgtEl>
                                          <p:spTgt spid="1048709"/>
                                        </p:tgtEl>
                                      </p:cBhvr>
                                      <p:to x="100000" y="95000"/>
                                    </p:animScale>
                                    <p:animScale>
                                      <p:cBhvr>
                                        <p:cTn decel="50000" dur="166" id="20">
                                          <p:stCondLst>
                                            <p:cond delay="1834"/>
                                          </p:stCondLst>
                                        </p:cTn>
                                        <p:tgtEl>
                                          <p:spTgt spid="1048709"/>
                                        </p:tgtEl>
                                      </p:cBhvr>
                                      <p:to x="100000" y="100000"/>
                                    </p:animScale>
                                  </p:childTnLst>
                                </p:cTn>
                              </p:par>
                            </p:childTnLst>
                          </p:cTn>
                        </p:par>
                      </p:childTnLst>
                    </p:cTn>
                  </p:par>
                  <p:par>
                    <p:cTn fill="hold" id="21">
                      <p:stCondLst>
                        <p:cond delay="indefinite"/>
                      </p:stCondLst>
                      <p:childTnLst>
                        <p:par>
                          <p:cTn fill="hold" id="22">
                            <p:stCondLst>
                              <p:cond delay="0"/>
                            </p:stCondLst>
                            <p:childTnLst>
                              <p:par>
                                <p:cTn fill="hold" grpId="0" id="23" nodeType="clickEffect" presetClass="entr" presetID="2" presetSubtype="4">
                                  <p:stCondLst>
                                    <p:cond delay="0"/>
                                  </p:stCondLst>
                                  <p:childTnLst>
                                    <p:set>
                                      <p:cBhvr>
                                        <p:cTn dur="1" fill="hold" id="24">
                                          <p:stCondLst>
                                            <p:cond delay="0"/>
                                          </p:stCondLst>
                                        </p:cTn>
                                        <p:tgtEl>
                                          <p:spTgt spid="1048710"/>
                                        </p:tgtEl>
                                        <p:attrNameLst>
                                          <p:attrName>style.visibility</p:attrName>
                                        </p:attrNameLst>
                                      </p:cBhvr>
                                      <p:to>
                                        <p:strVal val="visible"/>
                                      </p:to>
                                    </p:set>
                                    <p:anim calcmode="lin" valueType="num">
                                      <p:cBhvr additive="base">
                                        <p:cTn dur="500" fill="hold" id="25"/>
                                        <p:tgtEl>
                                          <p:spTgt spid="1048710"/>
                                        </p:tgtEl>
                                        <p:attrNameLst>
                                          <p:attrName>ppt_x</p:attrName>
                                        </p:attrNameLst>
                                      </p:cBhvr>
                                      <p:tavLst>
                                        <p:tav tm="0">
                                          <p:val>
                                            <p:strVal val="#ppt_x"/>
                                          </p:val>
                                        </p:tav>
                                        <p:tav tm="100000">
                                          <p:val>
                                            <p:strVal val="#ppt_x"/>
                                          </p:val>
                                        </p:tav>
                                      </p:tavLst>
                                    </p:anim>
                                    <p:anim calcmode="lin" valueType="num">
                                      <p:cBhvr additive="base">
                                        <p:cTn dur="500" fill="hold" id="26"/>
                                        <p:tgtEl>
                                          <p:spTgt spid="1048710"/>
                                        </p:tgtEl>
                                        <p:attrNameLst>
                                          <p:attrName>ppt_y</p:attrName>
                                        </p:attrNameLst>
                                      </p:cBhvr>
                                      <p:tavLst>
                                        <p:tav tm="0">
                                          <p:val>
                                            <p:strVal val="1+#ppt_h/2"/>
                                          </p:val>
                                        </p:tav>
                                        <p:tav tm="100000">
                                          <p:val>
                                            <p:strVal val="#ppt_y"/>
                                          </p:val>
                                        </p:tav>
                                      </p:tavLst>
                                    </p:anim>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22" presetSubtype="4">
                                  <p:stCondLst>
                                    <p:cond delay="0"/>
                                  </p:stCondLst>
                                  <p:childTnLst>
                                    <p:set>
                                      <p:cBhvr>
                                        <p:cTn dur="1" fill="hold" id="30">
                                          <p:stCondLst>
                                            <p:cond delay="0"/>
                                          </p:stCondLst>
                                        </p:cTn>
                                        <p:tgtEl>
                                          <p:spTgt spid="1048708"/>
                                        </p:tgtEl>
                                        <p:attrNameLst>
                                          <p:attrName>style.visibility</p:attrName>
                                        </p:attrNameLst>
                                      </p:cBhvr>
                                      <p:to>
                                        <p:strVal val="visible"/>
                                      </p:to>
                                    </p:set>
                                    <p:animEffect transition="in" filter="wipe(down)">
                                      <p:cBhvr>
                                        <p:cTn dur="500" id="31"/>
                                        <p:tgtEl>
                                          <p:spTgt spid="1048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08" grpId="0" animBg="1"/>
      <p:bldP spid="1048709" grpId="0"/>
      <p:bldP spid="10487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908"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09" name="TextBox 223"/>
          <p:cNvSpPr txBox="1"/>
          <p:nvPr/>
        </p:nvSpPr>
        <p:spPr>
          <a:xfrm>
            <a:off x="683077" y="344221"/>
            <a:ext cx="10379664" cy="532002"/>
          </a:xfrm>
          <a:prstGeom prst="rect"/>
          <a:noFill/>
        </p:spPr>
        <p:txBody>
          <a:bodyPr bIns="0" lIns="48000" rIns="24000" rtlCol="0" tIns="0" wrap="square">
            <a:spAutoFit/>
          </a:bodyPr>
          <a:p>
            <a:pPr algn="ctr"/>
            <a:r>
              <a:rPr altLang="ko-KR" dirty="0" sz="3200" lang="id-ID">
                <a:solidFill>
                  <a:schemeClr val="bg1"/>
                </a:solidFill>
                <a:latin typeface="+mj-lt"/>
                <a:cs typeface="Arial" pitchFamily="34" charset="0"/>
              </a:rPr>
              <a:t>UJI VALIDITAS INFORMASI AKUNTANSI KEUANGAN</a:t>
            </a:r>
            <a:endParaRPr altLang="en-US" dirty="0" sz="3200" lang="ko-KR">
              <a:solidFill>
                <a:schemeClr val="bg1"/>
              </a:solidFill>
              <a:latin typeface="+mj-lt"/>
              <a:cs typeface="Arial" pitchFamily="34" charset="0"/>
            </a:endParaRPr>
          </a:p>
        </p:txBody>
      </p:sp>
      <p:sp>
        <p:nvSpPr>
          <p:cNvPr id="1048910"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aphicFrame>
        <p:nvGraphicFramePr>
          <p:cNvPr id="4194307" name="Table 2"/>
          <p:cNvGraphicFramePr>
            <a:graphicFrameLocks noGrp="1"/>
          </p:cNvGraphicFramePr>
          <p:nvPr/>
        </p:nvGraphicFramePr>
        <p:xfrm>
          <a:off x="683077" y="1543988"/>
          <a:ext cx="10379664" cy="4661941"/>
        </p:xfrm>
        <a:graphic>
          <a:graphicData uri="http://schemas.openxmlformats.org/drawingml/2006/table">
            <a:tbl>
              <a:tblPr firstRow="1" firstCol="1" bandRow="1">
                <a:tableStyleId>{5C22544A-7EE6-4342-B048-85BDC9FD1C3A}</a:tableStyleId>
              </a:tblPr>
              <a:tblGrid>
                <a:gridCol w="1652821"/>
                <a:gridCol w="3065961"/>
                <a:gridCol w="3067628"/>
                <a:gridCol w="2593254"/>
              </a:tblGrid>
              <a:tr h="2542988">
                <a:tc>
                  <a:txBody>
                    <a:bodyPr/>
                    <a:p>
                      <a:pPr algn="l" indent="457200" marL="457200">
                        <a:lnSpc>
                          <a:spcPct val="150000"/>
                        </a:lnSpc>
                        <a:tabLst>
                          <a:tab algn="l" pos="1333500"/>
                        </a:tabLst>
                      </a:pPr>
                      <a:r>
                        <a:rPr b="1" dirty="0" sz="1600" lang="id-ID">
                          <a:effectLst/>
                        </a:rPr>
                        <a:t>Nomor Pertanyaan</a:t>
                      </a:r>
                      <a:endParaRPr b="1"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1" dirty="0" sz="1600" lang="id-ID">
                          <a:effectLst/>
                        </a:rPr>
                        <a:t>Pearson Correlation</a:t>
                      </a:r>
                      <a:endParaRPr b="1"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1" dirty="0" sz="1600" lang="id-ID">
                          <a:effectLst/>
                        </a:rPr>
                        <a:t>Sig. (2-tailed)</a:t>
                      </a:r>
                      <a:endParaRPr b="1"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1" sz="1600" lang="id-ID">
                          <a:effectLst/>
                        </a:rPr>
                        <a:t>Keterangan</a:t>
                      </a:r>
                      <a:endParaRPr b="1"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352645">
                <a:tc gridSpan="4">
                  <a:txBody>
                    <a:bodyPr/>
                    <a:p>
                      <a:pPr algn="ctr" indent="457200" marL="457200">
                        <a:lnSpc>
                          <a:spcPct val="150000"/>
                        </a:lnSpc>
                        <a:tabLst>
                          <a:tab algn="l" pos="1333500"/>
                        </a:tabLst>
                      </a:pPr>
                      <a:r>
                        <a:rPr b="1" dirty="0" sz="1600" lang="id-ID">
                          <a:effectLst/>
                        </a:rPr>
                        <a:t>Informasi Akuntansi Keuangan</a:t>
                      </a:r>
                      <a:endParaRPr b="1"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hMerge="1">
                  <a:txBody>
                    <a:bodyPr/>
                    <a:p>
                      <a:endParaRPr lang="id-ID"/>
                    </a:p>
                  </a:txBody>
                </a:tc>
                <a:tc hMerge="1">
                  <a:txBody>
                    <a:bodyPr/>
                    <a:p>
                      <a:endParaRPr lang="id-ID"/>
                    </a:p>
                  </a:txBody>
                </a:tc>
                <a:tc hMerge="1">
                  <a:txBody>
                    <a:bodyPr/>
                    <a:p>
                      <a:endParaRPr lang="id-ID"/>
                    </a:p>
                  </a:txBody>
                </a:tc>
              </a:tr>
              <a:tr h="352987">
                <a:tc>
                  <a:txBody>
                    <a:bodyPr/>
                    <a:p>
                      <a:pPr algn="just" indent="457200" marL="457200">
                        <a:lnSpc>
                          <a:spcPct val="150000"/>
                        </a:lnSpc>
                        <a:tabLst>
                          <a:tab algn="l" pos="1333500"/>
                        </a:tabLst>
                      </a:pPr>
                      <a:r>
                        <a:rPr b="1" sz="1600" lang="id-ID">
                          <a:effectLst/>
                        </a:rPr>
                        <a:t>1</a:t>
                      </a:r>
                      <a:endParaRPr b="1"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0,818</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600" lang="id-ID">
                          <a:effectLst/>
                          <a:latin typeface="Times New Roman" panose="02020603050405020304" pitchFamily="18" charset="0"/>
                          <a:ea typeface="Calibri" panose="020F0502020204030204" pitchFamily="34" charset="0"/>
                          <a:cs typeface="Times New Roman" panose="02020603050405020304" pitchFamily="18" charset="0"/>
                        </a:rPr>
                        <a:t>Valid</a:t>
                      </a:r>
                      <a:endParaRPr b="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2987">
                <a:tc>
                  <a:txBody>
                    <a:bodyPr/>
                    <a:p>
                      <a:pPr algn="just" indent="457200" marL="457200">
                        <a:lnSpc>
                          <a:spcPct val="150000"/>
                        </a:lnSpc>
                        <a:tabLst>
                          <a:tab algn="l" pos="1333500"/>
                        </a:tabLst>
                      </a:pPr>
                      <a:r>
                        <a:rPr b="1" sz="1600" lang="id-ID">
                          <a:effectLst/>
                        </a:rPr>
                        <a:t>2</a:t>
                      </a:r>
                      <a:endParaRPr b="1"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0,693</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600" lang="id-ID">
                          <a:effectLst/>
                          <a:latin typeface="Times New Roman" panose="02020603050405020304" pitchFamily="18" charset="0"/>
                          <a:ea typeface="Calibri" panose="020F0502020204030204" pitchFamily="34" charset="0"/>
                          <a:cs typeface="Times New Roman" panose="02020603050405020304" pitchFamily="18" charset="0"/>
                        </a:rPr>
                        <a:t>Valid</a:t>
                      </a:r>
                      <a:endParaRPr b="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2987">
                <a:tc>
                  <a:txBody>
                    <a:bodyPr/>
                    <a:p>
                      <a:pPr algn="just" indent="457200" marL="457200">
                        <a:lnSpc>
                          <a:spcPct val="150000"/>
                        </a:lnSpc>
                        <a:tabLst>
                          <a:tab algn="l" pos="1333500"/>
                        </a:tabLst>
                      </a:pPr>
                      <a:r>
                        <a:rPr b="1" sz="1600" lang="id-ID">
                          <a:effectLst/>
                        </a:rPr>
                        <a:t>3</a:t>
                      </a:r>
                      <a:endParaRPr b="1"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0,809</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600" lang="id-ID">
                          <a:effectLst/>
                          <a:latin typeface="Times New Roman" panose="02020603050405020304" pitchFamily="18" charset="0"/>
                          <a:ea typeface="Calibri" panose="020F0502020204030204" pitchFamily="34" charset="0"/>
                          <a:cs typeface="Times New Roman" panose="02020603050405020304" pitchFamily="18" charset="0"/>
                        </a:rPr>
                        <a:t>Valid</a:t>
                      </a:r>
                      <a:endParaRPr b="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2987">
                <a:tc>
                  <a:txBody>
                    <a:bodyPr/>
                    <a:p>
                      <a:pPr algn="just" indent="457200" marL="457200">
                        <a:lnSpc>
                          <a:spcPct val="150000"/>
                        </a:lnSpc>
                        <a:tabLst>
                          <a:tab algn="l" pos="1333500"/>
                        </a:tabLst>
                      </a:pPr>
                      <a:r>
                        <a:rPr b="1" sz="1600" lang="id-ID">
                          <a:effectLst/>
                        </a:rPr>
                        <a:t>4</a:t>
                      </a:r>
                      <a:endParaRPr b="1"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sz="1600" lang="id-ID">
                          <a:effectLst/>
                          <a:latin typeface="Times New Roman" panose="02020603050405020304" pitchFamily="18" charset="0"/>
                          <a:ea typeface="Calibri" panose="020F0502020204030204" pitchFamily="34" charset="0"/>
                          <a:cs typeface="Times New Roman" panose="02020603050405020304" pitchFamily="18" charset="0"/>
                        </a:rPr>
                        <a:t>0,771</a:t>
                      </a:r>
                      <a:endParaRPr b="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Valid</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4360">
                <a:tc>
                  <a:txBody>
                    <a:bodyPr/>
                    <a:p>
                      <a:pPr algn="just" indent="457200" marL="457200">
                        <a:lnSpc>
                          <a:spcPct val="150000"/>
                        </a:lnSpc>
                        <a:tabLst>
                          <a:tab algn="l" pos="1333500"/>
                        </a:tabLst>
                      </a:pPr>
                      <a:r>
                        <a:rPr b="1" dirty="0" sz="1600" lang="id-ID">
                          <a:effectLst/>
                          <a:latin typeface="Calibri" panose="020F0502020204030204" pitchFamily="34" charset="0"/>
                          <a:ea typeface="Calibri" panose="020F0502020204030204" pitchFamily="34" charset="0"/>
                          <a:cs typeface="Times New Roman" panose="02020603050405020304" pitchFamily="18" charset="0"/>
                        </a:rPr>
                        <a:t>5</a:t>
                      </a:r>
                    </a:p>
                  </a:txBody>
                  <a:tcPr marL="35168" marR="35168" marT="0" marB="0"/>
                </a:tc>
                <a:tc>
                  <a:txBody>
                    <a:bodyPr/>
                    <a:p>
                      <a:pPr algn="just" indent="457200" marL="457200">
                        <a:lnSpc>
                          <a:spcPct val="150000"/>
                        </a:lnSpc>
                        <a:tabLst>
                          <a:tab algn="l" pos="1333500"/>
                        </a:tabLst>
                      </a:pPr>
                      <a:r>
                        <a:rPr b="0" sz="1600" lang="id-ID">
                          <a:effectLst/>
                          <a:latin typeface="Times New Roman" panose="02020603050405020304" pitchFamily="18" charset="0"/>
                          <a:ea typeface="Calibri" panose="020F0502020204030204" pitchFamily="34" charset="0"/>
                          <a:cs typeface="Times New Roman" panose="02020603050405020304" pitchFamily="18" charset="0"/>
                        </a:rPr>
                        <a:t>0,782</a:t>
                      </a:r>
                      <a:endParaRPr b="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600" lang="id-ID">
                          <a:effectLst/>
                          <a:latin typeface="Times New Roman" panose="02020603050405020304" pitchFamily="18" charset="0"/>
                          <a:ea typeface="Calibri" panose="020F0502020204030204" pitchFamily="34" charset="0"/>
                          <a:cs typeface="Times New Roman" panose="02020603050405020304" pitchFamily="18" charset="0"/>
                        </a:rPr>
                        <a:t>Valid</a:t>
                      </a:r>
                      <a:endParaRPr b="0"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7"/>
                                        </p:tgtEl>
                                        <p:attrNameLst>
                                          <p:attrName>style.visibility</p:attrName>
                                        </p:attrNameLst>
                                      </p:cBhvr>
                                      <p:to>
                                        <p:strVal val="visible"/>
                                      </p:to>
                                    </p:set>
                                    <p:anim calcmode="lin" valueType="num">
                                      <p:cBhvr additive="base">
                                        <p:cTn dur="500" fill="hold" id="7"/>
                                        <p:tgtEl>
                                          <p:spTgt spid="4194307"/>
                                        </p:tgtEl>
                                        <p:attrNameLst>
                                          <p:attrName>ppt_x</p:attrName>
                                        </p:attrNameLst>
                                      </p:cBhvr>
                                      <p:tavLst>
                                        <p:tav tm="0">
                                          <p:val>
                                            <p:strVal val="#ppt_x"/>
                                          </p:val>
                                        </p:tav>
                                        <p:tav tm="100000">
                                          <p:val>
                                            <p:strVal val="#ppt_x"/>
                                          </p:val>
                                        </p:tav>
                                      </p:tavLst>
                                    </p:anim>
                                    <p:anim calcmode="lin" valueType="num">
                                      <p:cBhvr additive="base">
                                        <p:cTn dur="500" fill="hold" id="8"/>
                                        <p:tgtEl>
                                          <p:spTgt spid="41943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911"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12" name="TextBox 223"/>
          <p:cNvSpPr txBox="1"/>
          <p:nvPr/>
        </p:nvSpPr>
        <p:spPr>
          <a:xfrm>
            <a:off x="683077" y="481037"/>
            <a:ext cx="10379664" cy="532003"/>
          </a:xfrm>
          <a:prstGeom prst="rect"/>
          <a:noFill/>
        </p:spPr>
        <p:txBody>
          <a:bodyPr bIns="0" lIns="48000" rIns="24000" rtlCol="0" tIns="0" wrap="square">
            <a:spAutoFit/>
          </a:bodyPr>
          <a:p>
            <a:pPr algn="ctr"/>
            <a:r>
              <a:rPr altLang="ko-KR" b="1" dirty="0" sz="3200" lang="id-ID">
                <a:solidFill>
                  <a:schemeClr val="bg1"/>
                </a:solidFill>
                <a:latin typeface="+mj-lt"/>
                <a:cs typeface="Arial" pitchFamily="34" charset="0"/>
              </a:rPr>
              <a:t>UJI RELIABILITAS</a:t>
            </a:r>
            <a:endParaRPr altLang="en-US" b="1" dirty="0" sz="3200" lang="ko-KR">
              <a:solidFill>
                <a:schemeClr val="bg1"/>
              </a:solidFill>
              <a:latin typeface="+mj-lt"/>
              <a:cs typeface="Arial" pitchFamily="34" charset="0"/>
            </a:endParaRPr>
          </a:p>
        </p:txBody>
      </p:sp>
      <p:sp>
        <p:nvSpPr>
          <p:cNvPr id="1048913"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aphicFrame>
        <p:nvGraphicFramePr>
          <p:cNvPr id="4194308" name="Table 1"/>
          <p:cNvGraphicFramePr>
            <a:graphicFrameLocks noGrp="1"/>
          </p:cNvGraphicFramePr>
          <p:nvPr/>
        </p:nvGraphicFramePr>
        <p:xfrm>
          <a:off x="1590662" y="1585210"/>
          <a:ext cx="8709285" cy="3687580"/>
        </p:xfrm>
        <a:graphic>
          <a:graphicData uri="http://schemas.openxmlformats.org/drawingml/2006/table">
            <a:tbl>
              <a:tblPr firstRow="1" firstCol="1" bandRow="1">
                <a:tableStyleId>{5C22544A-7EE6-4342-B048-85BDC9FD1C3A}</a:tableStyleId>
              </a:tblPr>
              <a:tblGrid>
                <a:gridCol w="3762478"/>
                <a:gridCol w="2227600"/>
                <a:gridCol w="2719207"/>
              </a:tblGrid>
              <a:tr h="921895">
                <a:tc>
                  <a:txBody>
                    <a:bodyPr/>
                    <a:p>
                      <a:pPr algn="just" indent="457200" marL="457200">
                        <a:lnSpc>
                          <a:spcPct val="150000"/>
                        </a:lnSpc>
                        <a:tabLst>
                          <a:tab algn="l" pos="270510"/>
                        </a:tabLst>
                      </a:pPr>
                      <a:r>
                        <a:rPr dirty="0" sz="1800" lang="id-ID">
                          <a:effectLst/>
                        </a:rPr>
                        <a:t>Variabel</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sz="1800" lang="id-ID">
                          <a:effectLst/>
                        </a:rPr>
                        <a:t>Koef. Alpha</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sz="1800" lang="id-ID">
                          <a:effectLst/>
                        </a:rPr>
                        <a:t>Keterangan</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21895">
                <a:tc>
                  <a:txBody>
                    <a:bodyPr/>
                    <a:p>
                      <a:pPr algn="just" indent="457200" marL="457200">
                        <a:lnSpc>
                          <a:spcPct val="150000"/>
                        </a:lnSpc>
                        <a:tabLst>
                          <a:tab algn="l" pos="270510"/>
                        </a:tabLst>
                      </a:pPr>
                      <a:r>
                        <a:rPr dirty="0" sz="1800" lang="id-ID">
                          <a:effectLst/>
                        </a:rPr>
                        <a:t>Operasi</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sz="1800" lang="id-ID">
                          <a:effectLst/>
                        </a:rPr>
                        <a:t>0,896</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sz="1800" lang="id-ID">
                          <a:effectLst/>
                        </a:rPr>
                        <a:t>Reliabel</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21895">
                <a:tc>
                  <a:txBody>
                    <a:bodyPr/>
                    <a:p>
                      <a:pPr algn="just" indent="457200" marL="457200">
                        <a:lnSpc>
                          <a:spcPct val="150000"/>
                        </a:lnSpc>
                        <a:tabLst>
                          <a:tab algn="l" pos="270510"/>
                        </a:tabLst>
                      </a:pPr>
                      <a:r>
                        <a:rPr sz="1800" lang="id-ID">
                          <a:effectLst/>
                        </a:rPr>
                        <a:t>Akuntansi Manajemen</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dirty="0" sz="1800" lang="id-ID">
                          <a:effectLst/>
                        </a:rPr>
                        <a:t>0,884</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dirty="0" sz="1800" lang="id-ID">
                          <a:effectLst/>
                        </a:rPr>
                        <a:t>Reliabel</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21895">
                <a:tc>
                  <a:txBody>
                    <a:bodyPr/>
                    <a:p>
                      <a:pPr algn="just" indent="457200" marL="457200">
                        <a:lnSpc>
                          <a:spcPct val="150000"/>
                        </a:lnSpc>
                        <a:tabLst>
                          <a:tab algn="l" pos="270510"/>
                        </a:tabLst>
                      </a:pPr>
                      <a:r>
                        <a:rPr sz="1800" lang="id-ID">
                          <a:effectLst/>
                        </a:rPr>
                        <a:t>Akuntansi Keuangan</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sz="1800" lang="id-ID">
                          <a:effectLst/>
                        </a:rPr>
                        <a:t>0,830</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ctr" indent="457200" marL="457200">
                        <a:lnSpc>
                          <a:spcPct val="150000"/>
                        </a:lnSpc>
                        <a:tabLst>
                          <a:tab algn="l" pos="270510"/>
                        </a:tabLst>
                      </a:pPr>
                      <a:r>
                        <a:rPr dirty="0" sz="1800" lang="id-ID">
                          <a:effectLst/>
                        </a:rPr>
                        <a:t>Reliabel</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8"/>
                                        </p:tgtEl>
                                        <p:attrNameLst>
                                          <p:attrName>style.visibility</p:attrName>
                                        </p:attrNameLst>
                                      </p:cBhvr>
                                      <p:to>
                                        <p:strVal val="visible"/>
                                      </p:to>
                                    </p:set>
                                    <p:anim calcmode="lin" valueType="num">
                                      <p:cBhvr additive="base">
                                        <p:cTn dur="500" fill="hold" id="7"/>
                                        <p:tgtEl>
                                          <p:spTgt spid="4194308"/>
                                        </p:tgtEl>
                                        <p:attrNameLst>
                                          <p:attrName>ppt_x</p:attrName>
                                        </p:attrNameLst>
                                      </p:cBhvr>
                                      <p:tavLst>
                                        <p:tav tm="0">
                                          <p:val>
                                            <p:strVal val="#ppt_x"/>
                                          </p:val>
                                        </p:tav>
                                        <p:tav tm="100000">
                                          <p:val>
                                            <p:strVal val="#ppt_x"/>
                                          </p:val>
                                        </p:tav>
                                      </p:tavLst>
                                    </p:anim>
                                    <p:anim calcmode="lin" valueType="num">
                                      <p:cBhvr additive="base">
                                        <p:cTn dur="500" fill="hold" id="8"/>
                                        <p:tgtEl>
                                          <p:spTgt spid="41943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914"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15"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16" name="TextBox 6"/>
          <p:cNvSpPr txBox="1"/>
          <p:nvPr/>
        </p:nvSpPr>
        <p:spPr>
          <a:xfrm>
            <a:off x="494676" y="206428"/>
            <a:ext cx="10379664" cy="276999"/>
          </a:xfrm>
          <a:prstGeom prst="rect"/>
          <a:noFill/>
        </p:spPr>
        <p:txBody>
          <a:bodyPr bIns="0" lIns="48000" rIns="24000" rtlCol="0" tIns="0" wrap="square">
            <a:spAutoFit/>
          </a:bodyPr>
          <a:p>
            <a:pPr algn="ctr"/>
            <a:r>
              <a:rPr altLang="ko-KR" b="1" dirty="0" lang="id-ID">
                <a:solidFill>
                  <a:schemeClr val="bg1"/>
                </a:solidFill>
                <a:latin typeface="+mj-lt"/>
                <a:cs typeface="Arial" pitchFamily="34" charset="0"/>
              </a:rPr>
              <a:t>TINGKAT PENGGUNAAN INFORMASI OPERASI</a:t>
            </a:r>
            <a:endParaRPr altLang="en-US" b="1" dirty="0" lang="ko-KR">
              <a:solidFill>
                <a:schemeClr val="bg1"/>
              </a:solidFill>
              <a:latin typeface="+mj-lt"/>
              <a:cs typeface="Arial" pitchFamily="34" charset="0"/>
            </a:endParaRPr>
          </a:p>
        </p:txBody>
      </p:sp>
      <p:graphicFrame>
        <p:nvGraphicFramePr>
          <p:cNvPr id="4194309" name="Table 8"/>
          <p:cNvGraphicFramePr>
            <a:graphicFrameLocks noGrp="1"/>
          </p:cNvGraphicFramePr>
          <p:nvPr/>
        </p:nvGraphicFramePr>
        <p:xfrm>
          <a:off x="256307" y="584966"/>
          <a:ext cx="11252616" cy="6066604"/>
        </p:xfrm>
        <a:graphic>
          <a:graphicData uri="http://schemas.openxmlformats.org/drawingml/2006/table">
            <a:tbl>
              <a:tblPr firstRow="1" bandRow="1">
                <a:tableStyleId>{5C22544A-7EE6-4342-B048-85BDC9FD1C3A}</a:tableStyleId>
              </a:tblPr>
              <a:tblGrid>
                <a:gridCol w="1528655"/>
                <a:gridCol w="1284499"/>
                <a:gridCol w="1406577"/>
                <a:gridCol w="1406577"/>
                <a:gridCol w="1406577"/>
                <a:gridCol w="1406577"/>
                <a:gridCol w="1406577"/>
                <a:gridCol w="1406577"/>
              </a:tblGrid>
              <a:tr h="380129">
                <a:tc rowSpan="4">
                  <a:txBody>
                    <a:bodyPr/>
                    <a:p>
                      <a:pPr algn="ctr"/>
                      <a:r>
                        <a:rPr b="1" dirty="0" sz="1400" lang="id-ID"/>
                        <a:t>Penggunaan Informasi Operasi</a:t>
                      </a:r>
                    </a:p>
                  </a:txBody>
                </a:tc>
                <a:tc gridSpan="7">
                  <a:txBody>
                    <a:bodyPr/>
                    <a:p>
                      <a:pPr algn="ctr"/>
                      <a:r>
                        <a:rPr b="1" dirty="0" sz="1400" lang="id-ID"/>
                        <a:t>Tingkat Penggunaan</a:t>
                      </a:r>
                    </a:p>
                  </a:txBody>
                </a:tc>
                <a:tc hMerge="1">
                  <a:txBody>
                    <a:bodyPr/>
                    <a:p>
                      <a:endParaRPr dirty="0" lang="id-ID"/>
                    </a:p>
                  </a:txBody>
                </a:tc>
                <a:tc hMerge="1">
                  <a:txBody>
                    <a:bodyPr/>
                    <a:p>
                      <a:endParaRPr dirty="0" lang="id-ID"/>
                    </a:p>
                  </a:txBody>
                </a:tc>
                <a:tc hMerge="1">
                  <a:txBody>
                    <a:bodyPr/>
                    <a:p>
                      <a:endParaRPr lang="id-ID"/>
                    </a:p>
                  </a:txBody>
                </a:tc>
                <a:tc hMerge="1">
                  <a:txBody>
                    <a:bodyPr/>
                    <a:p>
                      <a:endParaRPr dirty="0" lang="id-ID"/>
                    </a:p>
                  </a:txBody>
                </a:tc>
                <a:tc hMerge="1">
                  <a:txBody>
                    <a:bodyPr/>
                    <a:p>
                      <a:endParaRPr dirty="0" lang="id-ID"/>
                    </a:p>
                  </a:txBody>
                </a:tc>
                <a:tc hMerge="1">
                  <a:txBody>
                    <a:bodyPr/>
                    <a:p>
                      <a:endParaRPr dirty="0" lang="id-ID"/>
                    </a:p>
                  </a:txBody>
                </a:tc>
              </a:tr>
              <a:tr h="380129">
                <a:tc vMerge="1">
                  <a:txBody>
                    <a:bodyPr/>
                    <a:p>
                      <a:endParaRPr dirty="0" lang="id-ID"/>
                    </a:p>
                  </a:txBody>
                </a:tc>
                <a:tc>
                  <a:txBody>
                    <a:bodyPr/>
                    <a:p>
                      <a:pPr algn="ctr"/>
                      <a:r>
                        <a:rPr b="1" dirty="0" sz="1400" lang="id-ID"/>
                        <a:t>1</a:t>
                      </a:r>
                    </a:p>
                  </a:txBody>
                </a:tc>
                <a:tc>
                  <a:txBody>
                    <a:bodyPr/>
                    <a:p>
                      <a:pPr algn="ctr"/>
                      <a:r>
                        <a:rPr b="1" dirty="0" sz="1400" lang="id-ID"/>
                        <a:t>2</a:t>
                      </a:r>
                    </a:p>
                  </a:txBody>
                </a:tc>
                <a:tc>
                  <a:txBody>
                    <a:bodyPr/>
                    <a:p>
                      <a:pPr algn="ctr"/>
                      <a:r>
                        <a:rPr b="1" dirty="0" sz="1400" lang="id-ID"/>
                        <a:t>3</a:t>
                      </a:r>
                    </a:p>
                  </a:txBody>
                </a:tc>
                <a:tc>
                  <a:txBody>
                    <a:bodyPr/>
                    <a:p>
                      <a:pPr algn="ctr"/>
                      <a:r>
                        <a:rPr b="1" dirty="0" sz="1400" lang="id-ID"/>
                        <a:t>4</a:t>
                      </a:r>
                    </a:p>
                  </a:txBody>
                </a:tc>
                <a:tc>
                  <a:txBody>
                    <a:bodyPr/>
                    <a:p>
                      <a:pPr algn="ctr"/>
                      <a:r>
                        <a:rPr b="1" dirty="0" sz="1400" lang="id-ID"/>
                        <a:t>5</a:t>
                      </a:r>
                    </a:p>
                  </a:txBody>
                </a:tc>
                <a:tc rowSpan="3">
                  <a:txBody>
                    <a:bodyPr/>
                    <a:p>
                      <a:pPr algn="ctr"/>
                      <a:r>
                        <a:rPr b="1" dirty="0" sz="1400" lang="id-ID"/>
                        <a:t>Skor</a:t>
                      </a:r>
                    </a:p>
                  </a:txBody>
                </a:tc>
                <a:tc rowSpan="3">
                  <a:txBody>
                    <a:bodyPr/>
                    <a:p>
                      <a:pPr algn="ctr"/>
                      <a:r>
                        <a:rPr b="1" dirty="0" sz="1400" lang="id-ID"/>
                        <a:t>Rata-rata</a:t>
                      </a:r>
                    </a:p>
                  </a:txBody>
                </a:tc>
              </a:tr>
              <a:tr h="531140">
                <a:tc vMerge="1">
                  <a:txBody>
                    <a:bodyPr/>
                    <a:p>
                      <a:endParaRPr dirty="0" lang="id-ID"/>
                    </a:p>
                  </a:txBody>
                </a:tc>
                <a:tc>
                  <a:txBody>
                    <a:bodyPr/>
                    <a:p>
                      <a:pPr algn="ctr"/>
                      <a:r>
                        <a:rPr b="1" dirty="0" sz="1400" lang="id-ID"/>
                        <a:t>Sangat Rendah</a:t>
                      </a:r>
                    </a:p>
                  </a:txBody>
                </a:tc>
                <a:tc>
                  <a:txBody>
                    <a:bodyPr/>
                    <a:p>
                      <a:pPr algn="ctr"/>
                      <a:r>
                        <a:rPr b="1" dirty="0" sz="1400" lang="id-ID"/>
                        <a:t>Rendah</a:t>
                      </a:r>
                    </a:p>
                  </a:txBody>
                </a:tc>
                <a:tc>
                  <a:txBody>
                    <a:bodyPr/>
                    <a:p>
                      <a:pPr algn="ctr"/>
                      <a:r>
                        <a:rPr b="1" dirty="0" sz="1400" lang="id-ID"/>
                        <a:t>Sedang</a:t>
                      </a:r>
                    </a:p>
                  </a:txBody>
                </a:tc>
                <a:tc>
                  <a:txBody>
                    <a:bodyPr/>
                    <a:p>
                      <a:pPr algn="ctr"/>
                      <a:r>
                        <a:rPr b="1" dirty="0" sz="1400" lang="id-ID"/>
                        <a:t>Tinggi</a:t>
                      </a:r>
                    </a:p>
                  </a:txBody>
                </a:tc>
                <a:tc>
                  <a:txBody>
                    <a:bodyPr/>
                    <a:p>
                      <a:pPr algn="ctr"/>
                      <a:r>
                        <a:rPr b="1" dirty="0" sz="1400" lang="id-ID"/>
                        <a:t>Sangat Tinggi</a:t>
                      </a:r>
                    </a:p>
                  </a:txBody>
                </a:tc>
                <a:tc vMerge="1">
                  <a:txBody>
                    <a:bodyPr/>
                    <a:p>
                      <a:endParaRPr dirty="0" lang="id-ID"/>
                    </a:p>
                  </a:txBody>
                </a:tc>
                <a:tc vMerge="1">
                  <a:txBody>
                    <a:bodyPr/>
                    <a:p>
                      <a:endParaRPr dirty="0" lang="id-ID"/>
                    </a:p>
                  </a:txBody>
                </a:tc>
              </a:tr>
              <a:tr h="380129">
                <a:tc vMerge="1">
                  <a:txBody>
                    <a:bodyPr/>
                    <a:p>
                      <a:endParaRPr dirty="0" lang="id-ID"/>
                    </a:p>
                  </a:txBody>
                </a:tc>
                <a:tc gridSpan="5">
                  <a:txBody>
                    <a:bodyPr/>
                    <a:p>
                      <a:pPr algn="ctr"/>
                      <a:r>
                        <a:rPr b="1" dirty="0" sz="1400" lang="id-ID"/>
                        <a:t>Bobot</a:t>
                      </a:r>
                    </a:p>
                  </a:txBody>
                </a:tc>
                <a:tc hMerge="1">
                  <a:txBody>
                    <a:bodyPr/>
                    <a:p>
                      <a:endParaRPr dirty="0" lang="id-ID"/>
                    </a:p>
                  </a:txBody>
                </a:tc>
                <a:tc hMerge="1">
                  <a:txBody>
                    <a:bodyPr/>
                    <a:p>
                      <a:endParaRPr dirty="0" lang="id-ID"/>
                    </a:p>
                  </a:txBody>
                </a:tc>
                <a:tc hMerge="1">
                  <a:txBody>
                    <a:bodyPr/>
                    <a:p>
                      <a:endParaRPr dirty="0" lang="id-ID"/>
                    </a:p>
                  </a:txBody>
                </a:tc>
                <a:tc hMerge="1">
                  <a:txBody>
                    <a:bodyPr/>
                    <a:p>
                      <a:endParaRPr dirty="0" lang="id-ID"/>
                    </a:p>
                  </a:txBody>
                </a:tc>
                <a:tc vMerge="1">
                  <a:txBody>
                    <a:bodyPr/>
                    <a:p>
                      <a:endParaRPr dirty="0" lang="id-ID"/>
                    </a:p>
                  </a:txBody>
                </a:tc>
                <a:tc vMerge="1">
                  <a:txBody>
                    <a:bodyPr/>
                    <a:p>
                      <a:endParaRPr dirty="0" lang="id-ID"/>
                    </a:p>
                  </a:txBody>
                </a:tc>
              </a:tr>
              <a:tr h="530586">
                <a:tc>
                  <a:txBody>
                    <a:bodyPr/>
                    <a:p>
                      <a:r>
                        <a:rPr b="1" dirty="0" sz="1400" lang="id-ID"/>
                        <a:t>Buku kas masuk</a:t>
                      </a:r>
                    </a:p>
                  </a:txBody>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86</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132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36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266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2,66</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0586">
                <a:tc>
                  <a:txBody>
                    <a:bodyPr/>
                    <a:p>
                      <a:r>
                        <a:rPr b="1" dirty="0" sz="1400" lang="id-ID"/>
                        <a:t>Buku kas keluar</a:t>
                      </a:r>
                    </a:p>
                  </a:txBody>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80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153</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265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2,65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Buku Hutang</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108</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93</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32</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15</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Buku Piutang</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120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84</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243</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2,43</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140">
                <a:tc>
                  <a:txBody>
                    <a:bodyPr/>
                    <a:p>
                      <a:r>
                        <a:rPr b="1" dirty="0" sz="1400" lang="id-ID"/>
                        <a:t>Buku inventaris kekayaan</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12</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15</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246</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2,46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51663">
                <a:tc>
                  <a:txBody>
                    <a:bodyPr/>
                    <a:p>
                      <a:r>
                        <a:rPr b="1" dirty="0" sz="1400" lang="id-ID"/>
                        <a:t>Buku persediaan barang</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98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93</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40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261</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2,61</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Buku penjualan</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90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111</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32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30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267</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2,67</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0586">
                <a:tc>
                  <a:txBody>
                    <a:bodyPr/>
                    <a:p>
                      <a:r>
                        <a:rPr b="1" dirty="0" sz="1400" lang="id-ID"/>
                        <a:t>Buku pembelian</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3</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90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28</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35</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262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2,62</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gridSpan="7">
                  <a:txBody>
                    <a:bodyPr/>
                    <a:p>
                      <a:pPr algn="ctr"/>
                      <a:r>
                        <a:rPr b="1" dirty="0" sz="1400" lang="id-ID"/>
                        <a:t>Rata-rata</a:t>
                      </a:r>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a:txBody>
                    <a:bodyPr/>
                    <a:p>
                      <a:pPr algn="r"/>
                      <a:r>
                        <a:rPr b="1" dirty="0" sz="1400" lang="id-ID"/>
                        <a:t>2,58</a:t>
                      </a:r>
                    </a:p>
                  </a:txBody>
                </a:tc>
              </a:tr>
            </a:tbl>
          </a:graphicData>
        </a:graphic>
      </p:graphicFrame>
    </p:spTree>
  </p:cSld>
  <p:clrMapOvr>
    <a:masterClrMapping/>
  </p:clrMapOvr>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9"/>
                                        </p:tgtEl>
                                        <p:attrNameLst>
                                          <p:attrName>style.visibility</p:attrName>
                                        </p:attrNameLst>
                                      </p:cBhvr>
                                      <p:to>
                                        <p:strVal val="visible"/>
                                      </p:to>
                                    </p:set>
                                    <p:anim calcmode="lin" valueType="num">
                                      <p:cBhvr additive="base">
                                        <p:cTn dur="500" fill="hold" id="7"/>
                                        <p:tgtEl>
                                          <p:spTgt spid="4194309"/>
                                        </p:tgtEl>
                                        <p:attrNameLst>
                                          <p:attrName>ppt_x</p:attrName>
                                        </p:attrNameLst>
                                      </p:cBhvr>
                                      <p:tavLst>
                                        <p:tav tm="0">
                                          <p:val>
                                            <p:strVal val="#ppt_x"/>
                                          </p:val>
                                        </p:tav>
                                        <p:tav tm="100000">
                                          <p:val>
                                            <p:strVal val="#ppt_x"/>
                                          </p:val>
                                        </p:tav>
                                      </p:tavLst>
                                    </p:anim>
                                    <p:anim calcmode="lin" valueType="num">
                                      <p:cBhvr additive="base">
                                        <p:cTn dur="500" fill="hold" id="8"/>
                                        <p:tgtEl>
                                          <p:spTgt spid="41943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95" name=""/>
        <p:cNvGrpSpPr/>
        <p:nvPr/>
      </p:nvGrpSpPr>
      <p:grpSpPr>
        <a:xfrm>
          <a:off x="0" y="0"/>
          <a:ext cx="0" cy="0"/>
          <a:chOff x="0" y="0"/>
          <a:chExt cx="0" cy="0"/>
        </a:xfrm>
      </p:grpSpPr>
      <p:sp>
        <p:nvSpPr>
          <p:cNvPr id="1048917"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18"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19" name="TextBox 6"/>
          <p:cNvSpPr txBox="1"/>
          <p:nvPr/>
        </p:nvSpPr>
        <p:spPr>
          <a:xfrm>
            <a:off x="683077" y="421918"/>
            <a:ext cx="10379664" cy="276999"/>
          </a:xfrm>
          <a:prstGeom prst="rect"/>
          <a:noFill/>
        </p:spPr>
        <p:txBody>
          <a:bodyPr bIns="0" lIns="48000" rIns="24000" rtlCol="0" tIns="0" wrap="square">
            <a:spAutoFit/>
          </a:bodyPr>
          <a:p>
            <a:pPr algn="ctr"/>
            <a:r>
              <a:rPr altLang="ko-KR" b="1" dirty="0" lang="id-ID">
                <a:solidFill>
                  <a:schemeClr val="bg1"/>
                </a:solidFill>
                <a:latin typeface="+mj-lt"/>
                <a:cs typeface="Arial" pitchFamily="34" charset="0"/>
              </a:rPr>
              <a:t>TINGKAT PENGGUNAAN INFORMASI AKUNTANSI MANAJEMEN</a:t>
            </a:r>
            <a:endParaRPr altLang="en-US" b="1" dirty="0" lang="ko-KR">
              <a:solidFill>
                <a:schemeClr val="bg1"/>
              </a:solidFill>
              <a:latin typeface="+mj-lt"/>
              <a:cs typeface="Arial" pitchFamily="34" charset="0"/>
            </a:endParaRPr>
          </a:p>
        </p:txBody>
      </p:sp>
      <p:graphicFrame>
        <p:nvGraphicFramePr>
          <p:cNvPr id="4194310" name="Table 8"/>
          <p:cNvGraphicFramePr>
            <a:graphicFrameLocks noGrp="1"/>
          </p:cNvGraphicFramePr>
          <p:nvPr/>
        </p:nvGraphicFramePr>
        <p:xfrm>
          <a:off x="329784" y="1526342"/>
          <a:ext cx="11252616" cy="4149148"/>
        </p:xfrm>
        <a:graphic>
          <a:graphicData uri="http://schemas.openxmlformats.org/drawingml/2006/table">
            <a:tbl>
              <a:tblPr firstRow="1" bandRow="1">
                <a:tableStyleId>{5C22544A-7EE6-4342-B048-85BDC9FD1C3A}</a:tableStyleId>
              </a:tblPr>
              <a:tblGrid>
                <a:gridCol w="1528655"/>
                <a:gridCol w="1284499"/>
                <a:gridCol w="1406577"/>
                <a:gridCol w="1406577"/>
                <a:gridCol w="1406577"/>
                <a:gridCol w="1406577"/>
                <a:gridCol w="1406577"/>
                <a:gridCol w="1406577"/>
              </a:tblGrid>
              <a:tr h="380129">
                <a:tc rowSpan="4">
                  <a:txBody>
                    <a:bodyPr/>
                    <a:p>
                      <a:pPr algn="ctr"/>
                      <a:r>
                        <a:rPr b="1" dirty="0" sz="1400" lang="id-ID"/>
                        <a:t>Penggunaan Informasi</a:t>
                      </a:r>
                      <a:r>
                        <a:rPr altLang="id-ID" b="1" dirty="0" sz="1400" lang="en-US"/>
                        <a:t> </a:t>
                      </a:r>
                      <a:r>
                        <a:rPr altLang="id-ID" b="1" dirty="0" sz="1400" lang="en-US"/>
                        <a:t>Akuntansi </a:t>
                      </a:r>
                      <a:r>
                        <a:rPr altLang="id-ID" b="1" dirty="0" sz="1400" lang="en-US"/>
                        <a:t>Manajemen </a:t>
                      </a:r>
                      <a:endParaRPr altLang="en-US" lang="zh-CN"/>
                    </a:p>
                  </a:txBody>
                </a:tc>
                <a:tc gridSpan="7">
                  <a:txBody>
                    <a:bodyPr/>
                    <a:p>
                      <a:pPr algn="ctr"/>
                      <a:r>
                        <a:rPr b="1" dirty="0" sz="1400" lang="id-ID"/>
                        <a:t>Tingkat Penggunaan</a:t>
                      </a:r>
                    </a:p>
                  </a:txBody>
                </a:tc>
                <a:tc hMerge="1">
                  <a:txBody>
                    <a:bodyPr/>
                    <a:p>
                      <a:endParaRPr dirty="0" lang="id-ID"/>
                    </a:p>
                  </a:txBody>
                </a:tc>
                <a:tc hMerge="1">
                  <a:txBody>
                    <a:bodyPr/>
                    <a:p>
                      <a:endParaRPr dirty="0" lang="id-ID"/>
                    </a:p>
                  </a:txBody>
                </a:tc>
                <a:tc hMerge="1">
                  <a:txBody>
                    <a:bodyPr/>
                    <a:p>
                      <a:endParaRPr lang="id-ID"/>
                    </a:p>
                  </a:txBody>
                </a:tc>
                <a:tc hMerge="1">
                  <a:txBody>
                    <a:bodyPr/>
                    <a:p>
                      <a:endParaRPr dirty="0" lang="id-ID"/>
                    </a:p>
                  </a:txBody>
                </a:tc>
                <a:tc hMerge="1">
                  <a:txBody>
                    <a:bodyPr/>
                    <a:p>
                      <a:endParaRPr dirty="0" lang="id-ID"/>
                    </a:p>
                  </a:txBody>
                </a:tc>
                <a:tc hMerge="1">
                  <a:txBody>
                    <a:bodyPr/>
                    <a:p>
                      <a:endParaRPr dirty="0" lang="id-ID"/>
                    </a:p>
                  </a:txBody>
                </a:tc>
              </a:tr>
              <a:tr h="380129">
                <a:tc vMerge="1">
                  <a:txBody>
                    <a:bodyPr/>
                    <a:p>
                      <a:endParaRPr dirty="0" lang="id-ID"/>
                    </a:p>
                  </a:txBody>
                </a:tc>
                <a:tc>
                  <a:txBody>
                    <a:bodyPr/>
                    <a:p>
                      <a:pPr algn="ctr"/>
                      <a:r>
                        <a:rPr b="1" dirty="0" sz="1400" lang="id-ID"/>
                        <a:t>1</a:t>
                      </a:r>
                    </a:p>
                  </a:txBody>
                </a:tc>
                <a:tc>
                  <a:txBody>
                    <a:bodyPr/>
                    <a:p>
                      <a:pPr algn="ctr"/>
                      <a:r>
                        <a:rPr b="1" dirty="0" sz="1400" lang="id-ID"/>
                        <a:t>2</a:t>
                      </a:r>
                    </a:p>
                  </a:txBody>
                </a:tc>
                <a:tc>
                  <a:txBody>
                    <a:bodyPr/>
                    <a:p>
                      <a:pPr algn="ctr"/>
                      <a:r>
                        <a:rPr b="1" dirty="0" sz="1400" lang="id-ID"/>
                        <a:t>3</a:t>
                      </a:r>
                    </a:p>
                  </a:txBody>
                </a:tc>
                <a:tc>
                  <a:txBody>
                    <a:bodyPr/>
                    <a:p>
                      <a:pPr algn="ctr"/>
                      <a:r>
                        <a:rPr b="1" dirty="0" sz="1400" lang="id-ID"/>
                        <a:t>4</a:t>
                      </a:r>
                    </a:p>
                  </a:txBody>
                </a:tc>
                <a:tc>
                  <a:txBody>
                    <a:bodyPr/>
                    <a:p>
                      <a:pPr algn="ctr"/>
                      <a:r>
                        <a:rPr b="1" dirty="0" sz="1400" lang="id-ID"/>
                        <a:t>5</a:t>
                      </a:r>
                    </a:p>
                  </a:txBody>
                </a:tc>
                <a:tc rowSpan="3">
                  <a:txBody>
                    <a:bodyPr/>
                    <a:p>
                      <a:pPr algn="ctr"/>
                      <a:r>
                        <a:rPr b="1" dirty="0" sz="1400" lang="id-ID"/>
                        <a:t>Skor</a:t>
                      </a:r>
                    </a:p>
                  </a:txBody>
                </a:tc>
                <a:tc rowSpan="3">
                  <a:txBody>
                    <a:bodyPr/>
                    <a:p>
                      <a:pPr algn="ctr"/>
                      <a:r>
                        <a:rPr b="1" dirty="0" sz="1400" lang="id-ID"/>
                        <a:t>Rata-rata</a:t>
                      </a:r>
                    </a:p>
                  </a:txBody>
                </a:tc>
              </a:tr>
              <a:tr h="531140">
                <a:tc vMerge="1">
                  <a:txBody>
                    <a:bodyPr/>
                    <a:p>
                      <a:endParaRPr dirty="0" lang="id-ID"/>
                    </a:p>
                  </a:txBody>
                </a:tc>
                <a:tc>
                  <a:txBody>
                    <a:bodyPr/>
                    <a:p>
                      <a:pPr algn="ctr"/>
                      <a:r>
                        <a:rPr b="1" dirty="0" sz="1400" lang="id-ID"/>
                        <a:t>Sangat Rendah</a:t>
                      </a:r>
                    </a:p>
                  </a:txBody>
                </a:tc>
                <a:tc>
                  <a:txBody>
                    <a:bodyPr/>
                    <a:p>
                      <a:pPr algn="ctr"/>
                      <a:r>
                        <a:rPr b="1" dirty="0" sz="1400" lang="id-ID"/>
                        <a:t>Rendah</a:t>
                      </a:r>
                    </a:p>
                  </a:txBody>
                </a:tc>
                <a:tc>
                  <a:txBody>
                    <a:bodyPr/>
                    <a:p>
                      <a:pPr algn="ctr"/>
                      <a:r>
                        <a:rPr b="1" dirty="0" sz="1400" lang="id-ID"/>
                        <a:t>Sedang</a:t>
                      </a:r>
                    </a:p>
                  </a:txBody>
                </a:tc>
                <a:tc>
                  <a:txBody>
                    <a:bodyPr/>
                    <a:p>
                      <a:pPr algn="ctr"/>
                      <a:r>
                        <a:rPr b="1" dirty="0" sz="1400" lang="id-ID"/>
                        <a:t>Tinggi</a:t>
                      </a:r>
                    </a:p>
                  </a:txBody>
                </a:tc>
                <a:tc>
                  <a:txBody>
                    <a:bodyPr/>
                    <a:p>
                      <a:pPr algn="ctr"/>
                      <a:r>
                        <a:rPr b="1" dirty="0" sz="1400" lang="id-ID"/>
                        <a:t>Sangat Tinggi</a:t>
                      </a:r>
                    </a:p>
                  </a:txBody>
                </a:tc>
                <a:tc vMerge="1">
                  <a:txBody>
                    <a:bodyPr/>
                    <a:p>
                      <a:endParaRPr dirty="0" lang="id-ID"/>
                    </a:p>
                  </a:txBody>
                </a:tc>
                <a:tc vMerge="1">
                  <a:txBody>
                    <a:bodyPr/>
                    <a:p>
                      <a:endParaRPr dirty="0" lang="id-ID"/>
                    </a:p>
                  </a:txBody>
                </a:tc>
              </a:tr>
              <a:tr h="380129">
                <a:tc vMerge="1">
                  <a:txBody>
                    <a:bodyPr/>
                    <a:p>
                      <a:endParaRPr dirty="0" lang="id-ID"/>
                    </a:p>
                  </a:txBody>
                </a:tc>
                <a:tc gridSpan="5">
                  <a:txBody>
                    <a:bodyPr/>
                    <a:p>
                      <a:pPr algn="ctr"/>
                      <a:r>
                        <a:rPr b="1" dirty="0" sz="1400" lang="id-ID"/>
                        <a:t>Bobot</a:t>
                      </a:r>
                    </a:p>
                  </a:txBody>
                </a:tc>
                <a:tc hMerge="1">
                  <a:txBody>
                    <a:bodyPr/>
                    <a:p>
                      <a:endParaRPr dirty="0" lang="id-ID"/>
                    </a:p>
                  </a:txBody>
                </a:tc>
                <a:tc hMerge="1">
                  <a:txBody>
                    <a:bodyPr/>
                    <a:p>
                      <a:endParaRPr dirty="0" lang="id-ID"/>
                    </a:p>
                  </a:txBody>
                </a:tc>
                <a:tc hMerge="1">
                  <a:txBody>
                    <a:bodyPr/>
                    <a:p>
                      <a:endParaRPr dirty="0" lang="id-ID"/>
                    </a:p>
                  </a:txBody>
                </a:tc>
                <a:tc hMerge="1">
                  <a:txBody>
                    <a:bodyPr/>
                    <a:p>
                      <a:endParaRPr dirty="0" lang="id-ID"/>
                    </a:p>
                  </a:txBody>
                </a:tc>
                <a:tc vMerge="1">
                  <a:txBody>
                    <a:bodyPr/>
                    <a:p>
                      <a:endParaRPr dirty="0" lang="id-ID"/>
                    </a:p>
                  </a:txBody>
                </a:tc>
                <a:tc vMerge="1">
                  <a:txBody>
                    <a:bodyPr/>
                    <a:p>
                      <a:endParaRPr dirty="0" lang="id-ID"/>
                    </a:p>
                  </a:txBody>
                </a:tc>
              </a:tr>
              <a:tr h="530586">
                <a:tc>
                  <a:txBody>
                    <a:bodyPr/>
                    <a:p>
                      <a:r>
                        <a:rPr b="1" dirty="0" sz="1400" lang="id-ID"/>
                        <a:t>Laporan Gaji Karyawan</a:t>
                      </a:r>
                    </a:p>
                  </a:txBody>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4</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138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0586">
                <a:tc>
                  <a:txBody>
                    <a:bodyPr/>
                    <a:p>
                      <a:r>
                        <a:rPr b="1" dirty="0" sz="1400" lang="id-ID"/>
                        <a:t>Laporan Biaya Produksi</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114</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90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248</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2,48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Anggaran Biaya Produksi</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110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90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25</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250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2,50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Laporan Persediaan</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104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78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40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30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2,58</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gridSpan="7">
                  <a:txBody>
                    <a:bodyPr/>
                    <a:p>
                      <a:pPr algn="ctr"/>
                      <a:r>
                        <a:rPr b="1" dirty="0" sz="1400" lang="id-ID"/>
                        <a:t>Rata-rata</a:t>
                      </a:r>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a:txBody>
                    <a:bodyPr/>
                    <a:p>
                      <a:pPr algn="r"/>
                      <a:r>
                        <a:rPr b="1" dirty="0" sz="1400" lang="id-ID"/>
                        <a:t>2,48</a:t>
                      </a:r>
                    </a:p>
                  </a:txBody>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10"/>
                                        </p:tgtEl>
                                        <p:attrNameLst>
                                          <p:attrName>style.visibility</p:attrName>
                                        </p:attrNameLst>
                                      </p:cBhvr>
                                      <p:to>
                                        <p:strVal val="visible"/>
                                      </p:to>
                                    </p:set>
                                    <p:anim calcmode="lin" valueType="num">
                                      <p:cBhvr additive="base">
                                        <p:cTn dur="500" fill="hold" id="7"/>
                                        <p:tgtEl>
                                          <p:spTgt spid="4194310"/>
                                        </p:tgtEl>
                                        <p:attrNameLst>
                                          <p:attrName>ppt_x</p:attrName>
                                        </p:attrNameLst>
                                      </p:cBhvr>
                                      <p:tavLst>
                                        <p:tav tm="0">
                                          <p:val>
                                            <p:strVal val="#ppt_x"/>
                                          </p:val>
                                        </p:tav>
                                        <p:tav tm="100000">
                                          <p:val>
                                            <p:strVal val="#ppt_x"/>
                                          </p:val>
                                        </p:tav>
                                      </p:tavLst>
                                    </p:anim>
                                    <p:anim calcmode="lin" valueType="num">
                                      <p:cBhvr additive="base">
                                        <p:cTn dur="500" fill="hold" id="8"/>
                                        <p:tgtEl>
                                          <p:spTgt spid="41943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96" name=""/>
        <p:cNvGrpSpPr/>
        <p:nvPr/>
      </p:nvGrpSpPr>
      <p:grpSpPr>
        <a:xfrm>
          <a:off x="0" y="0"/>
          <a:ext cx="0" cy="0"/>
          <a:chOff x="0" y="0"/>
          <a:chExt cx="0" cy="0"/>
        </a:xfrm>
      </p:grpSpPr>
      <p:sp>
        <p:nvSpPr>
          <p:cNvPr id="1048920"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21"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22" name="TextBox 6"/>
          <p:cNvSpPr txBox="1"/>
          <p:nvPr/>
        </p:nvSpPr>
        <p:spPr>
          <a:xfrm>
            <a:off x="683077" y="216457"/>
            <a:ext cx="10379664" cy="276999"/>
          </a:xfrm>
          <a:prstGeom prst="rect"/>
          <a:noFill/>
        </p:spPr>
        <p:txBody>
          <a:bodyPr bIns="0" lIns="48000" rIns="24000" rtlCol="0" tIns="0" wrap="square">
            <a:spAutoFit/>
          </a:bodyPr>
          <a:p>
            <a:pPr algn="ctr"/>
            <a:r>
              <a:rPr altLang="ko-KR" b="1" dirty="0" lang="id-ID">
                <a:solidFill>
                  <a:schemeClr val="bg1"/>
                </a:solidFill>
                <a:latin typeface="+mj-lt"/>
                <a:cs typeface="Arial" pitchFamily="34" charset="0"/>
              </a:rPr>
              <a:t>TINGKAT PENGGUNAAN INFORMASI AKUNTANSI KEUANGAN</a:t>
            </a:r>
            <a:endParaRPr altLang="en-US" b="1" dirty="0" lang="ko-KR">
              <a:solidFill>
                <a:schemeClr val="bg1"/>
              </a:solidFill>
              <a:latin typeface="+mj-lt"/>
              <a:cs typeface="Arial" pitchFamily="34" charset="0"/>
            </a:endParaRPr>
          </a:p>
        </p:txBody>
      </p:sp>
      <p:graphicFrame>
        <p:nvGraphicFramePr>
          <p:cNvPr id="4194311" name="Table 8"/>
          <p:cNvGraphicFramePr>
            <a:graphicFrameLocks noGrp="1"/>
          </p:cNvGraphicFramePr>
          <p:nvPr/>
        </p:nvGraphicFramePr>
        <p:xfrm>
          <a:off x="329784" y="929740"/>
          <a:ext cx="11252616" cy="5307388"/>
        </p:xfrm>
        <a:graphic>
          <a:graphicData uri="http://schemas.openxmlformats.org/drawingml/2006/table">
            <a:tbl>
              <a:tblPr firstRow="1" bandRow="1">
                <a:tableStyleId>{5C22544A-7EE6-4342-B048-85BDC9FD1C3A}</a:tableStyleId>
              </a:tblPr>
              <a:tblGrid>
                <a:gridCol w="1528655"/>
                <a:gridCol w="1284499"/>
                <a:gridCol w="1406577"/>
                <a:gridCol w="1406577"/>
                <a:gridCol w="1406577"/>
                <a:gridCol w="1406577"/>
                <a:gridCol w="1406577"/>
                <a:gridCol w="1406577"/>
              </a:tblGrid>
              <a:tr h="380129">
                <a:tc rowSpan="4">
                  <a:txBody>
                    <a:bodyPr/>
                    <a:p>
                      <a:pPr algn="ctr"/>
                      <a:r>
                        <a:rPr b="1" dirty="0" sz="1400" lang="id-ID"/>
                        <a:t>Penggunaan Informasi Akuntansi Keuangan</a:t>
                      </a:r>
                    </a:p>
                  </a:txBody>
                </a:tc>
                <a:tc gridSpan="7">
                  <a:txBody>
                    <a:bodyPr/>
                    <a:p>
                      <a:pPr algn="ctr"/>
                      <a:r>
                        <a:rPr b="1" dirty="0" sz="1400" lang="id-ID"/>
                        <a:t>Tingkat Penggunaan</a:t>
                      </a:r>
                    </a:p>
                  </a:txBody>
                </a:tc>
                <a:tc hMerge="1">
                  <a:txBody>
                    <a:bodyPr/>
                    <a:p>
                      <a:endParaRPr dirty="0" lang="id-ID"/>
                    </a:p>
                  </a:txBody>
                </a:tc>
                <a:tc hMerge="1">
                  <a:txBody>
                    <a:bodyPr/>
                    <a:p>
                      <a:endParaRPr dirty="0" lang="id-ID"/>
                    </a:p>
                  </a:txBody>
                </a:tc>
                <a:tc hMerge="1">
                  <a:txBody>
                    <a:bodyPr/>
                    <a:p>
                      <a:endParaRPr lang="id-ID"/>
                    </a:p>
                  </a:txBody>
                </a:tc>
                <a:tc hMerge="1">
                  <a:txBody>
                    <a:bodyPr/>
                    <a:p>
                      <a:endParaRPr dirty="0" lang="id-ID"/>
                    </a:p>
                  </a:txBody>
                </a:tc>
                <a:tc hMerge="1">
                  <a:txBody>
                    <a:bodyPr/>
                    <a:p>
                      <a:endParaRPr dirty="0" lang="id-ID"/>
                    </a:p>
                  </a:txBody>
                </a:tc>
                <a:tc hMerge="1">
                  <a:txBody>
                    <a:bodyPr/>
                    <a:p>
                      <a:endParaRPr dirty="0" lang="id-ID"/>
                    </a:p>
                  </a:txBody>
                </a:tc>
              </a:tr>
              <a:tr h="380129">
                <a:tc vMerge="1">
                  <a:txBody>
                    <a:bodyPr/>
                    <a:p>
                      <a:endParaRPr dirty="0" lang="id-ID"/>
                    </a:p>
                  </a:txBody>
                </a:tc>
                <a:tc>
                  <a:txBody>
                    <a:bodyPr/>
                    <a:p>
                      <a:pPr algn="ctr"/>
                      <a:r>
                        <a:rPr b="1" dirty="0" sz="1400" lang="id-ID"/>
                        <a:t>1</a:t>
                      </a:r>
                    </a:p>
                  </a:txBody>
                </a:tc>
                <a:tc>
                  <a:txBody>
                    <a:bodyPr/>
                    <a:p>
                      <a:pPr algn="ctr"/>
                      <a:r>
                        <a:rPr b="1" dirty="0" sz="1400" lang="id-ID"/>
                        <a:t>2</a:t>
                      </a:r>
                    </a:p>
                  </a:txBody>
                </a:tc>
                <a:tc>
                  <a:txBody>
                    <a:bodyPr/>
                    <a:p>
                      <a:pPr algn="ctr"/>
                      <a:r>
                        <a:rPr b="1" dirty="0" sz="1400" lang="id-ID"/>
                        <a:t>3</a:t>
                      </a:r>
                    </a:p>
                  </a:txBody>
                </a:tc>
                <a:tc>
                  <a:txBody>
                    <a:bodyPr/>
                    <a:p>
                      <a:pPr algn="ctr"/>
                      <a:r>
                        <a:rPr b="1" dirty="0" sz="1400" lang="id-ID"/>
                        <a:t>4</a:t>
                      </a:r>
                    </a:p>
                  </a:txBody>
                </a:tc>
                <a:tc>
                  <a:txBody>
                    <a:bodyPr/>
                    <a:p>
                      <a:pPr algn="ctr"/>
                      <a:r>
                        <a:rPr b="1" dirty="0" sz="1400" lang="id-ID"/>
                        <a:t>5</a:t>
                      </a:r>
                    </a:p>
                  </a:txBody>
                </a:tc>
                <a:tc rowSpan="3">
                  <a:txBody>
                    <a:bodyPr/>
                    <a:p>
                      <a:pPr algn="ctr"/>
                      <a:r>
                        <a:rPr b="1" dirty="0" sz="1400" lang="id-ID"/>
                        <a:t>Skor</a:t>
                      </a:r>
                    </a:p>
                  </a:txBody>
                </a:tc>
                <a:tc rowSpan="3">
                  <a:txBody>
                    <a:bodyPr/>
                    <a:p>
                      <a:pPr algn="ctr"/>
                      <a:r>
                        <a:rPr b="1" dirty="0" sz="1400" lang="id-ID"/>
                        <a:t>Rata-rata</a:t>
                      </a:r>
                    </a:p>
                  </a:txBody>
                </a:tc>
              </a:tr>
              <a:tr h="531140">
                <a:tc vMerge="1">
                  <a:txBody>
                    <a:bodyPr/>
                    <a:p>
                      <a:endParaRPr dirty="0" lang="id-ID"/>
                    </a:p>
                  </a:txBody>
                </a:tc>
                <a:tc>
                  <a:txBody>
                    <a:bodyPr/>
                    <a:p>
                      <a:pPr algn="ctr"/>
                      <a:r>
                        <a:rPr b="1" dirty="0" sz="1400" lang="id-ID"/>
                        <a:t>Sangat Rendah</a:t>
                      </a:r>
                    </a:p>
                  </a:txBody>
                </a:tc>
                <a:tc>
                  <a:txBody>
                    <a:bodyPr/>
                    <a:p>
                      <a:pPr algn="ctr"/>
                      <a:r>
                        <a:rPr b="1" dirty="0" sz="1400" lang="id-ID"/>
                        <a:t>Rendah</a:t>
                      </a:r>
                    </a:p>
                  </a:txBody>
                </a:tc>
                <a:tc>
                  <a:txBody>
                    <a:bodyPr/>
                    <a:p>
                      <a:pPr algn="ctr"/>
                      <a:r>
                        <a:rPr b="1" dirty="0" sz="1400" lang="id-ID"/>
                        <a:t>Sedang</a:t>
                      </a:r>
                    </a:p>
                  </a:txBody>
                </a:tc>
                <a:tc>
                  <a:txBody>
                    <a:bodyPr/>
                    <a:p>
                      <a:pPr algn="ctr"/>
                      <a:r>
                        <a:rPr b="1" dirty="0" sz="1400" lang="id-ID"/>
                        <a:t>Tinggi</a:t>
                      </a:r>
                    </a:p>
                  </a:txBody>
                </a:tc>
                <a:tc>
                  <a:txBody>
                    <a:bodyPr/>
                    <a:p>
                      <a:pPr algn="ctr"/>
                      <a:r>
                        <a:rPr b="1" dirty="0" sz="1400" lang="id-ID"/>
                        <a:t>Sangat Tinggi</a:t>
                      </a:r>
                    </a:p>
                  </a:txBody>
                </a:tc>
                <a:tc vMerge="1">
                  <a:txBody>
                    <a:bodyPr/>
                    <a:p>
                      <a:endParaRPr dirty="0" lang="id-ID"/>
                    </a:p>
                  </a:txBody>
                </a:tc>
                <a:tc vMerge="1">
                  <a:txBody>
                    <a:bodyPr/>
                    <a:p>
                      <a:endParaRPr dirty="0" lang="id-ID"/>
                    </a:p>
                  </a:txBody>
                </a:tc>
              </a:tr>
              <a:tr h="380129">
                <a:tc vMerge="1">
                  <a:txBody>
                    <a:bodyPr/>
                    <a:p>
                      <a:endParaRPr dirty="0" lang="id-ID"/>
                    </a:p>
                  </a:txBody>
                </a:tc>
                <a:tc gridSpan="5">
                  <a:txBody>
                    <a:bodyPr/>
                    <a:p>
                      <a:pPr algn="ctr"/>
                      <a:r>
                        <a:rPr b="1" dirty="0" sz="1400" lang="id-ID"/>
                        <a:t>Bobot</a:t>
                      </a:r>
                    </a:p>
                  </a:txBody>
                </a:tc>
                <a:tc hMerge="1">
                  <a:txBody>
                    <a:bodyPr/>
                    <a:p>
                      <a:endParaRPr dirty="0" lang="id-ID"/>
                    </a:p>
                  </a:txBody>
                </a:tc>
                <a:tc hMerge="1">
                  <a:txBody>
                    <a:bodyPr/>
                    <a:p>
                      <a:endParaRPr dirty="0" lang="id-ID"/>
                    </a:p>
                  </a:txBody>
                </a:tc>
                <a:tc hMerge="1">
                  <a:txBody>
                    <a:bodyPr/>
                    <a:p>
                      <a:endParaRPr dirty="0" lang="id-ID"/>
                    </a:p>
                  </a:txBody>
                </a:tc>
                <a:tc hMerge="1">
                  <a:txBody>
                    <a:bodyPr/>
                    <a:p>
                      <a:endParaRPr dirty="0" lang="id-ID"/>
                    </a:p>
                  </a:txBody>
                </a:tc>
                <a:tc vMerge="1">
                  <a:txBody>
                    <a:bodyPr/>
                    <a:p>
                      <a:endParaRPr dirty="0" lang="id-ID"/>
                    </a:p>
                  </a:txBody>
                </a:tc>
                <a:tc vMerge="1">
                  <a:txBody>
                    <a:bodyPr/>
                    <a:p>
                      <a:endParaRPr dirty="0" lang="id-ID"/>
                    </a:p>
                  </a:txBody>
                </a:tc>
              </a:tr>
              <a:tr h="530586">
                <a:tc>
                  <a:txBody>
                    <a:bodyPr/>
                    <a:p>
                      <a:r>
                        <a:rPr b="1" dirty="0" sz="1400" lang="id-ID"/>
                        <a:t>Neraca</a:t>
                      </a:r>
                    </a:p>
                  </a:txBody>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7</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126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63</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0586">
                <a:tc>
                  <a:txBody>
                    <a:bodyPr/>
                    <a:p>
                      <a:r>
                        <a:rPr b="1" dirty="0" sz="1400" lang="id-ID"/>
                        <a:t>Laporan Laba Rugi</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106</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78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40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2,55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Laporan Perubahan Ekuitas</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8</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124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16</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2,34</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a:txBody>
                    <a:bodyPr/>
                    <a:p>
                      <a:r>
                        <a:rPr b="1" dirty="0" sz="1400" lang="id-ID"/>
                        <a:t>Laporan Arus Kas</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13</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116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227</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2,27</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1140">
                <a:tc>
                  <a:txBody>
                    <a:bodyPr/>
                    <a:p>
                      <a:r>
                        <a:rPr b="1" dirty="0" sz="1400" lang="id-ID"/>
                        <a:t>Catatan Atas Laporan Keuangan (CALK)</a:t>
                      </a:r>
                    </a:p>
                  </a:txBody>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132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66</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12</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20</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sz="1400" lang="id-ID">
                          <a:effectLst/>
                          <a:latin typeface="Times New Roman" panose="02020603050405020304" pitchFamily="18" charset="0"/>
                          <a:ea typeface="Calibri" panose="020F0502020204030204" pitchFamily="34" charset="0"/>
                          <a:cs typeface="Times New Roman" panose="02020603050405020304" pitchFamily="18" charset="0"/>
                        </a:rPr>
                        <a:t>235</a:t>
                      </a:r>
                      <a:endParaRPr b="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pPr>
                      <a:r>
                        <a:rPr b="0" dirty="0" sz="1400" lang="id-ID">
                          <a:effectLst/>
                          <a:latin typeface="Times New Roman" panose="02020603050405020304" pitchFamily="18" charset="0"/>
                          <a:ea typeface="Calibri" panose="020F0502020204030204" pitchFamily="34" charset="0"/>
                          <a:cs typeface="Times New Roman" panose="02020603050405020304" pitchFamily="18" charset="0"/>
                        </a:rPr>
                        <a:t>2,35</a:t>
                      </a:r>
                      <a:endParaRPr b="0"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0129">
                <a:tc gridSpan="7">
                  <a:txBody>
                    <a:bodyPr/>
                    <a:p>
                      <a:pPr algn="ctr"/>
                      <a:r>
                        <a:rPr b="1" dirty="0" sz="1400" lang="id-ID"/>
                        <a:t>Rata-rata</a:t>
                      </a:r>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hMerge="1">
                  <a:txBody>
                    <a:bodyPr/>
                    <a:p>
                      <a:endParaRPr dirty="0" sz="1400" lang="id-ID"/>
                    </a:p>
                  </a:txBody>
                </a:tc>
                <a:tc>
                  <a:txBody>
                    <a:bodyPr/>
                    <a:p>
                      <a:pPr algn="r"/>
                      <a:r>
                        <a:rPr b="1" dirty="0" sz="1400" lang="id-ID"/>
                        <a:t>2,37</a:t>
                      </a:r>
                    </a:p>
                  </a:txBody>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11"/>
                                        </p:tgtEl>
                                        <p:attrNameLst>
                                          <p:attrName>style.visibility</p:attrName>
                                        </p:attrNameLst>
                                      </p:cBhvr>
                                      <p:to>
                                        <p:strVal val="visible"/>
                                      </p:to>
                                    </p:set>
                                    <p:anim calcmode="lin" valueType="num">
                                      <p:cBhvr additive="base">
                                        <p:cTn dur="500" fill="hold" id="7"/>
                                        <p:tgtEl>
                                          <p:spTgt spid="4194311"/>
                                        </p:tgtEl>
                                        <p:attrNameLst>
                                          <p:attrName>ppt_x</p:attrName>
                                        </p:attrNameLst>
                                      </p:cBhvr>
                                      <p:tavLst>
                                        <p:tav tm="0">
                                          <p:val>
                                            <p:strVal val="#ppt_x"/>
                                          </p:val>
                                        </p:tav>
                                        <p:tav tm="100000">
                                          <p:val>
                                            <p:strVal val="#ppt_x"/>
                                          </p:val>
                                        </p:tav>
                                      </p:tavLst>
                                    </p:anim>
                                    <p:anim calcmode="lin" valueType="num">
                                      <p:cBhvr additive="base">
                                        <p:cTn dur="500" fill="hold" id="8"/>
                                        <p:tgtEl>
                                          <p:spTgt spid="41943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a:xfrm>
          <a:off x="0" y="0"/>
          <a:ext cx="0" cy="0"/>
          <a:chOff x="0" y="0"/>
          <a:chExt cx="0" cy="0"/>
        </a:xfrm>
      </p:grpSpPr>
      <p:sp>
        <p:nvSpPr>
          <p:cNvPr id="1048923"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24"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25" name="TextBox 6"/>
          <p:cNvSpPr txBox="1"/>
          <p:nvPr/>
        </p:nvSpPr>
        <p:spPr>
          <a:xfrm>
            <a:off x="683077" y="516260"/>
            <a:ext cx="10379664" cy="307777"/>
          </a:xfrm>
          <a:prstGeom prst="rect"/>
          <a:noFill/>
        </p:spPr>
        <p:txBody>
          <a:bodyPr bIns="0" lIns="48000" rIns="24000" rtlCol="0" tIns="0" wrap="square">
            <a:spAutoFit/>
          </a:bodyPr>
          <a:p>
            <a:pPr algn="ctr"/>
            <a:r>
              <a:rPr altLang="ko-KR" b="1" dirty="0" sz="2000" lang="id-ID">
                <a:solidFill>
                  <a:schemeClr val="bg1"/>
                </a:solidFill>
                <a:latin typeface="+mj-lt"/>
                <a:cs typeface="Arial" pitchFamily="34" charset="0"/>
              </a:rPr>
              <a:t>TINGKAT PENGGUNAAN INFORMASI AKUNTANSI SECARA KESELURUHAN</a:t>
            </a:r>
            <a:endParaRPr altLang="en-US" b="1" dirty="0" sz="2000" lang="ko-KR">
              <a:solidFill>
                <a:schemeClr val="bg1"/>
              </a:solidFill>
              <a:latin typeface="+mj-lt"/>
              <a:cs typeface="Arial" pitchFamily="34" charset="0"/>
            </a:endParaRPr>
          </a:p>
        </p:txBody>
      </p:sp>
      <p:graphicFrame>
        <p:nvGraphicFramePr>
          <p:cNvPr id="4194312" name="Table 1"/>
          <p:cNvGraphicFramePr>
            <a:graphicFrameLocks noGrp="1"/>
          </p:cNvGraphicFramePr>
          <p:nvPr/>
        </p:nvGraphicFramePr>
        <p:xfrm>
          <a:off x="1134256" y="1316841"/>
          <a:ext cx="9923488" cy="3687580"/>
        </p:xfrm>
        <a:graphic>
          <a:graphicData uri="http://schemas.openxmlformats.org/drawingml/2006/table">
            <a:tbl>
              <a:tblPr firstRow="1" firstCol="1" bandRow="1">
                <a:tableStyleId>{5C22544A-7EE6-4342-B048-85BDC9FD1C3A}</a:tableStyleId>
              </a:tblPr>
              <a:tblGrid>
                <a:gridCol w="7739921"/>
                <a:gridCol w="2183567"/>
              </a:tblGrid>
              <a:tr h="737516">
                <a:tc>
                  <a:txBody>
                    <a:bodyPr/>
                    <a:p>
                      <a:pPr algn="just" indent="457200" marL="457200">
                        <a:lnSpc>
                          <a:spcPct val="150000"/>
                        </a:lnSpc>
                        <a:tabLst>
                          <a:tab algn="l" pos="270510"/>
                          <a:tab algn="l" pos="1170305"/>
                        </a:tabLst>
                      </a:pPr>
                      <a:r>
                        <a:rPr dirty="0" sz="1800" lang="id-ID">
                          <a:effectLst/>
                        </a:rPr>
                        <a:t>Penggunaan Informasi Akuntansi</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270510"/>
                          <a:tab algn="l" pos="1170305"/>
                        </a:tabLst>
                      </a:pPr>
                      <a:r>
                        <a:rPr sz="1800" lang="id-ID">
                          <a:effectLst/>
                        </a:rPr>
                        <a:t>Rata-rata</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37516">
                <a:tc>
                  <a:txBody>
                    <a:bodyPr/>
                    <a:p>
                      <a:pPr algn="just" indent="457200" marL="457200">
                        <a:lnSpc>
                          <a:spcPct val="150000"/>
                        </a:lnSpc>
                        <a:tabLst>
                          <a:tab algn="l" pos="270510"/>
                          <a:tab algn="l" pos="1170305"/>
                        </a:tabLst>
                      </a:pPr>
                      <a:r>
                        <a:rPr dirty="0" sz="1800" lang="id-ID">
                          <a:effectLst/>
                        </a:rPr>
                        <a:t>Penggunaan Informasi Operasi</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270510"/>
                          <a:tab algn="l" pos="1170305"/>
                        </a:tabLst>
                      </a:pPr>
                      <a:r>
                        <a:rPr sz="1800" lang="id-ID">
                          <a:effectLst/>
                        </a:rPr>
                        <a:t>2,58</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37516">
                <a:tc>
                  <a:txBody>
                    <a:bodyPr/>
                    <a:p>
                      <a:pPr algn="just" indent="457200" marL="457200">
                        <a:lnSpc>
                          <a:spcPct val="150000"/>
                        </a:lnSpc>
                        <a:tabLst>
                          <a:tab algn="l" pos="270510"/>
                          <a:tab algn="l" pos="1170305"/>
                        </a:tabLst>
                      </a:pPr>
                      <a:r>
                        <a:rPr dirty="0" sz="1800" lang="id-ID">
                          <a:effectLst/>
                        </a:rPr>
                        <a:t>Penggunaan Informasi Akuntansi Manajemen</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270510"/>
                          <a:tab algn="l" pos="1170305"/>
                        </a:tabLst>
                      </a:pPr>
                      <a:r>
                        <a:rPr sz="1800" lang="id-ID">
                          <a:effectLst/>
                        </a:rPr>
                        <a:t>2,48</a:t>
                      </a:r>
                      <a:endParaRPr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37516">
                <a:tc>
                  <a:txBody>
                    <a:bodyPr/>
                    <a:p>
                      <a:pPr algn="just" indent="457200" marL="457200">
                        <a:lnSpc>
                          <a:spcPct val="150000"/>
                        </a:lnSpc>
                        <a:tabLst>
                          <a:tab algn="l" pos="270510"/>
                          <a:tab algn="l" pos="1170305"/>
                        </a:tabLst>
                      </a:pPr>
                      <a:r>
                        <a:rPr dirty="0" sz="1800" lang="id-ID">
                          <a:effectLst/>
                        </a:rPr>
                        <a:t>Penggunaan Informasi Akuntansi Keuangan</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270510"/>
                          <a:tab algn="l" pos="1170305"/>
                        </a:tabLst>
                      </a:pPr>
                      <a:r>
                        <a:rPr dirty="0" sz="1800" lang="id-ID">
                          <a:effectLst/>
                        </a:rPr>
                        <a:t>2,37</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37516">
                <a:tc>
                  <a:txBody>
                    <a:bodyPr/>
                    <a:p>
                      <a:pPr algn="ctr" indent="457200" marL="457200">
                        <a:lnSpc>
                          <a:spcPct val="150000"/>
                        </a:lnSpc>
                        <a:tabLst>
                          <a:tab algn="l" pos="270510"/>
                          <a:tab algn="l" pos="1170305"/>
                        </a:tabLst>
                      </a:pPr>
                      <a:r>
                        <a:rPr dirty="0" sz="1800" lang="id-ID">
                          <a:effectLst/>
                        </a:rPr>
                        <a:t>Rata-rata</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270510"/>
                          <a:tab algn="l" pos="1170305"/>
                        </a:tabLst>
                      </a:pPr>
                      <a:r>
                        <a:rPr dirty="0" sz="1800" lang="id-ID">
                          <a:effectLst/>
                        </a:rPr>
                        <a:t>2,48</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mc:AlternateContent xmlns:mc="http://schemas.openxmlformats.org/markup-compatibility/2006">
    <mc:Choice xmlns:p14="http://schemas.microsoft.com/office/powerpoint/2010/main" Requires="p14">
      <p:transition xmlns:p14="http://schemas.microsoft.com/office/powerpoint/2010/main" spd="slow" p14:dur="1400">
        <p14:rippl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98" name=""/>
        <p:cNvGrpSpPr/>
        <p:nvPr/>
      </p:nvGrpSpPr>
      <p:grpSpPr>
        <a:xfrm>
          <a:off x="0" y="0"/>
          <a:ext cx="0" cy="0"/>
          <a:chOff x="0" y="0"/>
          <a:chExt cx="0" cy="0"/>
        </a:xfrm>
      </p:grpSpPr>
      <p:sp>
        <p:nvSpPr>
          <p:cNvPr id="1048926" name="Text Placeholder 1"/>
          <p:cNvSpPr>
            <a:spLocks noGrp="1"/>
          </p:cNvSpPr>
          <p:nvPr>
            <p:ph type="body" sz="quarter" idx="10"/>
          </p:nvPr>
        </p:nvSpPr>
        <p:spPr>
          <a:xfrm>
            <a:off x="1846168" y="45717"/>
            <a:ext cx="7405141" cy="577323"/>
          </a:xfrm>
        </p:spPr>
        <p:txBody>
          <a:bodyPr>
            <a:normAutofit/>
          </a:bodyPr>
          <a:p>
            <a:r>
              <a:rPr b="1" dirty="0" sz="2400" lang="id-ID"/>
              <a:t>KESIMPULAN</a:t>
            </a:r>
            <a:endParaRPr b="1" dirty="0" sz="2400" lang="en-US"/>
          </a:p>
        </p:txBody>
      </p:sp>
      <p:grpSp>
        <p:nvGrpSpPr>
          <p:cNvPr id="99" name="Group 131"/>
          <p:cNvGrpSpPr/>
          <p:nvPr/>
        </p:nvGrpSpPr>
        <p:grpSpPr>
          <a:xfrm>
            <a:off x="5521876" y="2564008"/>
            <a:ext cx="5771799" cy="3287799"/>
            <a:chOff x="3995936" y="2687633"/>
            <a:chExt cx="4428064" cy="2622911"/>
          </a:xfrm>
          <a:solidFill>
            <a:schemeClr val="bg1"/>
          </a:solidFill>
        </p:grpSpPr>
        <p:sp>
          <p:nvSpPr>
            <p:cNvPr id="1048927" name="Chevron 8"/>
            <p:cNvSpPr/>
            <p:nvPr/>
          </p:nvSpPr>
          <p:spPr>
            <a:xfrm>
              <a:off x="3995936" y="2687634"/>
              <a:ext cx="4428064" cy="2620001"/>
            </a:xfrm>
            <a:custGeom>
              <a:avLst/>
              <a:ahLst/>
              <a:rect l="l" t="t" r="r" b="b"/>
              <a:pathLst>
                <a:path w="4428064" h="2620001">
                  <a:moveTo>
                    <a:pt x="2880320" y="0"/>
                  </a:moveTo>
                  <a:lnTo>
                    <a:pt x="3458511" y="0"/>
                  </a:lnTo>
                  <a:lnTo>
                    <a:pt x="4428064" y="1310001"/>
                  </a:lnTo>
                  <a:lnTo>
                    <a:pt x="3458511" y="2620001"/>
                  </a:lnTo>
                  <a:lnTo>
                    <a:pt x="2880320" y="2620001"/>
                  </a:lnTo>
                  <a:lnTo>
                    <a:pt x="3680013" y="1539505"/>
                  </a:lnTo>
                  <a:lnTo>
                    <a:pt x="0" y="1539505"/>
                  </a:lnTo>
                  <a:lnTo>
                    <a:pt x="0" y="1071505"/>
                  </a:lnTo>
                  <a:lnTo>
                    <a:pt x="3673358" y="107150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solidFill>
                  <a:schemeClr val="accent1"/>
                </a:solidFill>
              </a:endParaRPr>
            </a:p>
          </p:txBody>
        </p:sp>
        <p:sp>
          <p:nvSpPr>
            <p:cNvPr id="1048928" name="Rectangle 10"/>
            <p:cNvSpPr/>
            <p:nvPr/>
          </p:nvSpPr>
          <p:spPr>
            <a:xfrm>
              <a:off x="3995936" y="2687633"/>
              <a:ext cx="3513998" cy="981444"/>
            </a:xfrm>
            <a:custGeom>
              <a:avLst/>
              <a:ahLst/>
              <a:rect l="l" t="t" r="r" b="b"/>
              <a:pathLst>
                <a:path w="3513998" h="981444">
                  <a:moveTo>
                    <a:pt x="2210876" y="0"/>
                  </a:moveTo>
                  <a:lnTo>
                    <a:pt x="2789067" y="0"/>
                  </a:lnTo>
                  <a:lnTo>
                    <a:pt x="3169075" y="513444"/>
                  </a:lnTo>
                  <a:lnTo>
                    <a:pt x="3170262" y="513444"/>
                  </a:lnTo>
                  <a:lnTo>
                    <a:pt x="3170262" y="515048"/>
                  </a:lnTo>
                  <a:lnTo>
                    <a:pt x="3513998" y="979483"/>
                  </a:lnTo>
                  <a:lnTo>
                    <a:pt x="3170262" y="979483"/>
                  </a:lnTo>
                  <a:lnTo>
                    <a:pt x="3170262" y="981444"/>
                  </a:lnTo>
                  <a:lnTo>
                    <a:pt x="0" y="981444"/>
                  </a:lnTo>
                  <a:lnTo>
                    <a:pt x="0" y="513444"/>
                  </a:lnTo>
                  <a:lnTo>
                    <a:pt x="2590884" y="51344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solidFill>
                  <a:schemeClr val="accent1"/>
                </a:solidFill>
              </a:endParaRPr>
            </a:p>
          </p:txBody>
        </p:sp>
        <p:sp>
          <p:nvSpPr>
            <p:cNvPr id="1048929" name="Rectangle 10"/>
            <p:cNvSpPr/>
            <p:nvPr/>
          </p:nvSpPr>
          <p:spPr>
            <a:xfrm rot="10800000" flipH="1">
              <a:off x="3995936" y="4329100"/>
              <a:ext cx="3513998" cy="981444"/>
            </a:xfrm>
            <a:custGeom>
              <a:avLst/>
              <a:ahLst/>
              <a:rect l="l" t="t" r="r" b="b"/>
              <a:pathLst>
                <a:path w="3513998" h="981444">
                  <a:moveTo>
                    <a:pt x="0" y="981444"/>
                  </a:moveTo>
                  <a:lnTo>
                    <a:pt x="3170262" y="981444"/>
                  </a:lnTo>
                  <a:lnTo>
                    <a:pt x="3170262" y="979483"/>
                  </a:lnTo>
                  <a:lnTo>
                    <a:pt x="3513998" y="979483"/>
                  </a:lnTo>
                  <a:lnTo>
                    <a:pt x="3170262" y="515048"/>
                  </a:lnTo>
                  <a:lnTo>
                    <a:pt x="3170262" y="513444"/>
                  </a:lnTo>
                  <a:lnTo>
                    <a:pt x="3169075" y="513444"/>
                  </a:lnTo>
                  <a:lnTo>
                    <a:pt x="2789067" y="0"/>
                  </a:lnTo>
                  <a:lnTo>
                    <a:pt x="2210876" y="0"/>
                  </a:lnTo>
                  <a:lnTo>
                    <a:pt x="2590884" y="513444"/>
                  </a:lnTo>
                  <a:lnTo>
                    <a:pt x="0" y="51344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solidFill>
                  <a:schemeClr val="accent1"/>
                </a:solidFill>
              </a:endParaRPr>
            </a:p>
          </p:txBody>
        </p:sp>
      </p:grpSp>
      <p:sp>
        <p:nvSpPr>
          <p:cNvPr id="1048930" name="TextBox 135"/>
          <p:cNvSpPr txBox="1"/>
          <p:nvPr/>
        </p:nvSpPr>
        <p:spPr>
          <a:xfrm>
            <a:off x="5751244" y="3282772"/>
            <a:ext cx="2912852" cy="338554"/>
          </a:xfrm>
          <a:prstGeom prst="rect"/>
          <a:noFill/>
        </p:spPr>
        <p:txBody>
          <a:bodyPr anchor="ctr" rtlCol="0" wrap="square">
            <a:spAutoFit/>
          </a:bodyPr>
          <a:p>
            <a:r>
              <a:rPr altLang="ko-KR" b="1" dirty="0" sz="1600" lang="id-ID">
                <a:solidFill>
                  <a:schemeClr val="accent2"/>
                </a:solidFill>
                <a:cs typeface="Arial" pitchFamily="34" charset="0"/>
              </a:rPr>
              <a:t>INFORMASI OPERASI</a:t>
            </a:r>
            <a:endParaRPr altLang="en-US" b="1" dirty="0" sz="1600" lang="ko-KR">
              <a:solidFill>
                <a:schemeClr val="accent2"/>
              </a:solidFill>
              <a:cs typeface="Arial" pitchFamily="34" charset="0"/>
            </a:endParaRPr>
          </a:p>
        </p:txBody>
      </p:sp>
      <p:sp>
        <p:nvSpPr>
          <p:cNvPr id="1048931" name="TextBox 136"/>
          <p:cNvSpPr txBox="1"/>
          <p:nvPr/>
        </p:nvSpPr>
        <p:spPr>
          <a:xfrm>
            <a:off x="5737224" y="4003265"/>
            <a:ext cx="4262186" cy="338554"/>
          </a:xfrm>
          <a:prstGeom prst="rect"/>
          <a:noFill/>
        </p:spPr>
        <p:txBody>
          <a:bodyPr anchor="ctr" rtlCol="0" wrap="square">
            <a:spAutoFit/>
          </a:bodyPr>
          <a:p>
            <a:r>
              <a:rPr altLang="ko-KR" b="1" dirty="0" sz="1600" lang="id-ID">
                <a:solidFill>
                  <a:schemeClr val="bg1"/>
                </a:solidFill>
                <a:cs typeface="Arial" pitchFamily="34" charset="0"/>
              </a:rPr>
              <a:t>INFORMASI AKUNTANSI MANAJEMEN</a:t>
            </a:r>
            <a:endParaRPr altLang="en-US" b="1" dirty="0" sz="1600" lang="ko-KR">
              <a:solidFill>
                <a:schemeClr val="bg1"/>
              </a:solidFill>
              <a:cs typeface="Arial" pitchFamily="34" charset="0"/>
            </a:endParaRPr>
          </a:p>
        </p:txBody>
      </p:sp>
      <p:sp>
        <p:nvSpPr>
          <p:cNvPr id="1048932" name="TextBox 137"/>
          <p:cNvSpPr txBox="1"/>
          <p:nvPr/>
        </p:nvSpPr>
        <p:spPr>
          <a:xfrm>
            <a:off x="5751244" y="4633881"/>
            <a:ext cx="3782499" cy="338554"/>
          </a:xfrm>
          <a:prstGeom prst="rect"/>
          <a:noFill/>
        </p:spPr>
        <p:txBody>
          <a:bodyPr anchor="ctr" rtlCol="0" wrap="square">
            <a:spAutoFit/>
          </a:bodyPr>
          <a:p>
            <a:r>
              <a:rPr altLang="ko-KR" b="1" dirty="0" sz="1600" lang="id-ID">
                <a:solidFill>
                  <a:schemeClr val="accent2"/>
                </a:solidFill>
                <a:cs typeface="Arial" pitchFamily="34" charset="0"/>
              </a:rPr>
              <a:t>INFORMASI AKUNTANSI KEUANGAN</a:t>
            </a:r>
            <a:endParaRPr altLang="en-US" b="1" dirty="0" sz="1600" lang="ko-KR">
              <a:solidFill>
                <a:schemeClr val="accent2"/>
              </a:solidFill>
              <a:cs typeface="Arial" pitchFamily="34" charset="0"/>
            </a:endParaRPr>
          </a:p>
        </p:txBody>
      </p:sp>
      <p:sp>
        <p:nvSpPr>
          <p:cNvPr id="1048933" name="TextBox 138"/>
          <p:cNvSpPr txBox="1"/>
          <p:nvPr/>
        </p:nvSpPr>
        <p:spPr>
          <a:xfrm>
            <a:off x="5403685" y="1400352"/>
            <a:ext cx="1309584" cy="623441"/>
          </a:xfrm>
          <a:prstGeom prst="rect"/>
          <a:noFill/>
        </p:spPr>
        <p:txBody>
          <a:bodyPr anchor="ctr" rtlCol="0" wrap="square">
            <a:spAutoFit/>
          </a:bodyPr>
          <a:p>
            <a:pPr algn="ctr"/>
            <a:r>
              <a:rPr altLang="ko-KR" b="1" dirty="0" sz="3200" lang="id-ID">
                <a:solidFill>
                  <a:schemeClr val="accent1"/>
                </a:solidFill>
                <a:cs typeface="Arial" pitchFamily="34" charset="0"/>
              </a:rPr>
              <a:t>2</a:t>
            </a:r>
            <a:endParaRPr altLang="en-US" b="1" dirty="0" sz="3200" lang="ko-KR">
              <a:solidFill>
                <a:schemeClr val="accent1"/>
              </a:solidFill>
              <a:cs typeface="Arial" pitchFamily="34" charset="0"/>
            </a:endParaRPr>
          </a:p>
        </p:txBody>
      </p:sp>
      <p:sp>
        <p:nvSpPr>
          <p:cNvPr id="1048934" name="TextBox 139"/>
          <p:cNvSpPr txBox="1"/>
          <p:nvPr/>
        </p:nvSpPr>
        <p:spPr>
          <a:xfrm>
            <a:off x="4079770" y="1376087"/>
            <a:ext cx="1309584" cy="623443"/>
          </a:xfrm>
          <a:prstGeom prst="rect"/>
          <a:noFill/>
        </p:spPr>
        <p:txBody>
          <a:bodyPr anchor="ctr" rtlCol="0" wrap="square">
            <a:spAutoFit/>
          </a:bodyPr>
          <a:p>
            <a:pPr algn="ctr"/>
            <a:r>
              <a:rPr altLang="ko-KR" b="1" dirty="0" sz="3200" lang="id-ID">
                <a:solidFill>
                  <a:schemeClr val="bg1"/>
                </a:solidFill>
                <a:cs typeface="Arial" pitchFamily="34" charset="0"/>
              </a:rPr>
              <a:t>1</a:t>
            </a:r>
            <a:endParaRPr altLang="en-US" b="1" dirty="0" sz="3200" lang="ko-KR">
              <a:solidFill>
                <a:schemeClr val="bg1"/>
              </a:solidFill>
              <a:cs typeface="Arial" pitchFamily="34" charset="0"/>
            </a:endParaRPr>
          </a:p>
        </p:txBody>
      </p:sp>
      <p:sp>
        <p:nvSpPr>
          <p:cNvPr id="1048935" name="TextBox 140"/>
          <p:cNvSpPr txBox="1"/>
          <p:nvPr/>
        </p:nvSpPr>
        <p:spPr>
          <a:xfrm>
            <a:off x="4011185" y="4560951"/>
            <a:ext cx="1309584" cy="623443"/>
          </a:xfrm>
          <a:prstGeom prst="rect"/>
          <a:noFill/>
        </p:spPr>
        <p:txBody>
          <a:bodyPr anchor="ctr" rtlCol="0" wrap="square">
            <a:spAutoFit/>
          </a:bodyPr>
          <a:p>
            <a:pPr algn="ctr"/>
            <a:r>
              <a:rPr altLang="ko-KR" b="1" dirty="0" sz="3200" lang="id-ID">
                <a:solidFill>
                  <a:schemeClr val="bg1"/>
                </a:solidFill>
                <a:cs typeface="Arial" pitchFamily="34" charset="0"/>
              </a:rPr>
              <a:t>3</a:t>
            </a:r>
            <a:endParaRPr altLang="en-US" b="1" dirty="0" sz="3200" lang="ko-KR">
              <a:solidFill>
                <a:schemeClr val="bg1"/>
              </a:solidFill>
              <a:cs typeface="Arial" pitchFamily="34" charset="0"/>
            </a:endParaRPr>
          </a:p>
        </p:txBody>
      </p:sp>
      <p:sp>
        <p:nvSpPr>
          <p:cNvPr id="1048936" name="TextBox 142"/>
          <p:cNvSpPr txBox="1"/>
          <p:nvPr/>
        </p:nvSpPr>
        <p:spPr>
          <a:xfrm>
            <a:off x="403980" y="396868"/>
            <a:ext cx="4040156" cy="3096075"/>
          </a:xfrm>
          <a:prstGeom prst="rect"/>
          <a:noFill/>
        </p:spPr>
        <p:txBody>
          <a:bodyPr anchor="ctr" rtlCol="0" wrap="square">
            <a:spAutoFit/>
          </a:bodyPr>
          <a:p>
            <a:pPr algn="just" lvl="0">
              <a:tabLst>
                <a:tab algn="l" pos="450215"/>
              </a:tabLst>
            </a:pPr>
            <a:r>
              <a:rPr dirty="0" sz="1800" lang="id-ID">
                <a:effectLst/>
                <a:latin typeface="Times New Roman" panose="02020603050405020304" pitchFamily="18" charset="0"/>
                <a:ea typeface="Calibri" panose="020F0502020204030204" pitchFamily="34" charset="0"/>
                <a:cs typeface="Times New Roman" panose="02020603050405020304" pitchFamily="18" charset="0"/>
              </a:rPr>
              <a:t>Penggunaan informasi operasi pada UMKM Pengrajin Kayu di Kecamatan   Dukuhturi, Kabupaten Tegal tergolong rendah yaitu dengan nilai rata-rata 2,58. Artinya secara rata-rata pemilik UMKM Pengrajin Kayu di wilayah tersebut sudah mengetahui tentang informasi operasi secara umum, namun tidak menggunakannya dalam kegiatan usaha.</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p>
            <a:pPr algn="r"/>
            <a:endParaRPr altLang="en-US" b="1" dirty="0" sz="1200" lang="ko-KR">
              <a:solidFill>
                <a:schemeClr val="bg1"/>
              </a:solidFill>
              <a:cs typeface="Arial" pitchFamily="34" charset="0"/>
            </a:endParaRPr>
          </a:p>
        </p:txBody>
      </p:sp>
      <p:sp>
        <p:nvSpPr>
          <p:cNvPr id="1048937" name="TextBox 145"/>
          <p:cNvSpPr txBox="1"/>
          <p:nvPr/>
        </p:nvSpPr>
        <p:spPr>
          <a:xfrm>
            <a:off x="6625652" y="430487"/>
            <a:ext cx="5162369" cy="2816674"/>
          </a:xfrm>
          <a:prstGeom prst="rect"/>
          <a:noFill/>
        </p:spPr>
        <p:txBody>
          <a:bodyPr anchor="ctr" rtlCol="0" wrap="square">
            <a:spAutoFit/>
          </a:bodyPr>
          <a:p>
            <a:pPr algn="just"/>
            <a:r>
              <a:rPr dirty="0" sz="1800" lang="id-ID">
                <a:effectLst/>
                <a:latin typeface="Times New Roman" panose="02020603050405020304" pitchFamily="18" charset="0"/>
                <a:ea typeface="Calibri" panose="020F0502020204030204" pitchFamily="34" charset="0"/>
                <a:cs typeface="Times New Roman" panose="02020603050405020304" pitchFamily="18" charset="0"/>
              </a:rPr>
              <a:t>Penggunaan informasi akuntansi manajemen pada UMKM Pengrajin Kayu di Kecamatan Dukuhturi, Kabupaten Tegal tergolong rendah yaitu dengan nilai rata-rata 2,48. Artinya secara rata-rata pemilik UMKM Pengrajin Kayu di wilayah tersebut sudah mengetahui tentang informasi akuntansi manajemen secara umum, namun tidak menggunakannya dalam kegiatan usaha.</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p>
            <a:pPr algn="r"/>
            <a:endParaRPr altLang="en-US" b="1" dirty="0" sz="1200" lang="ko-KR">
              <a:solidFill>
                <a:schemeClr val="bg1"/>
              </a:solidFill>
              <a:cs typeface="Arial" pitchFamily="34" charset="0"/>
            </a:endParaRPr>
          </a:p>
        </p:txBody>
      </p:sp>
      <p:sp>
        <p:nvSpPr>
          <p:cNvPr id="1048938" name="TextBox 148"/>
          <p:cNvSpPr txBox="1"/>
          <p:nvPr/>
        </p:nvSpPr>
        <p:spPr>
          <a:xfrm>
            <a:off x="403979" y="3231099"/>
            <a:ext cx="4038980" cy="3666210"/>
          </a:xfrm>
          <a:prstGeom prst="rect"/>
          <a:noFill/>
        </p:spPr>
        <p:txBody>
          <a:bodyPr anchor="ctr" rtlCol="0" wrap="square">
            <a:spAutoFit/>
          </a:bodyPr>
          <a:p>
            <a:pPr algn="just" lvl="0">
              <a:tabLst>
                <a:tab algn="l" pos="450215"/>
              </a:tabLst>
            </a:pPr>
            <a:r>
              <a:rPr dirty="0" sz="1800" lang="id-ID">
                <a:effectLst/>
                <a:latin typeface="Times New Roman" panose="02020603050405020304" pitchFamily="18" charset="0"/>
                <a:ea typeface="Calibri" panose="020F0502020204030204" pitchFamily="34" charset="0"/>
                <a:cs typeface="Times New Roman" panose="02020603050405020304" pitchFamily="18" charset="0"/>
              </a:rPr>
              <a:t>Penggunaan informasi akuntansi keuangan pada UMKM Pengrajin Kayu di Kecamatan Dukuhturi, Kabupaten Tegal tergolong rendah yaitu dengan nilai rata-rata 2,37. Artinya pemilik UMKM Pengrajin Kayu di wilayah tersebut sudah mengetahui tentang informasi akuntansi keuangan secara umum, namun tidak menggunakannya dalam kegiatan usaha.</a:t>
            </a:r>
            <a:endParaRPr dirty="0" sz="1800" lang="id-ID">
              <a:effectLst/>
              <a:latin typeface="Calibri" panose="020F0502020204030204" pitchFamily="34" charset="0"/>
              <a:ea typeface="Calibri" panose="020F0502020204030204" pitchFamily="34" charset="0"/>
              <a:cs typeface="Times New Roman" panose="02020603050405020304" pitchFamily="18" charset="0"/>
            </a:endParaRPr>
          </a:p>
          <a:p>
            <a:pPr algn="just"/>
            <a:br>
              <a:rPr dirty="0" sz="1800" lang="id-ID">
                <a:effectLst/>
                <a:latin typeface="Times New Roman" panose="02020603050405020304" pitchFamily="18" charset="0"/>
                <a:ea typeface="Calibri" panose="020F0502020204030204" pitchFamily="34" charset="0"/>
              </a:rPr>
            </a:br>
            <a:endParaRPr altLang="en-US" b="1" dirty="0" sz="1200" lang="ko-KR">
              <a:solidFill>
                <a:schemeClr val="bg1"/>
              </a:solidFill>
              <a:cs typeface="Arial" pitchFamily="34" charset="0"/>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936"/>
                                        </p:tgtEl>
                                        <p:attrNameLst>
                                          <p:attrName>style.visibility</p:attrName>
                                        </p:attrNameLst>
                                      </p:cBhvr>
                                      <p:to>
                                        <p:strVal val="visible"/>
                                      </p:to>
                                    </p:set>
                                    <p:animEffect transition="in" filter="wipe(down)">
                                      <p:cBhvr>
                                        <p:cTn dur="580" id="7">
                                          <p:stCondLst>
                                            <p:cond delay="0"/>
                                          </p:stCondLst>
                                        </p:cTn>
                                        <p:tgtEl>
                                          <p:spTgt spid="1048936"/>
                                        </p:tgtEl>
                                      </p:cBhvr>
                                    </p:animEffect>
                                    <p:anim calcmode="lin" valueType="num">
                                      <p:cBhvr>
                                        <p:cTn dur="1822" id="8" tmFilter="0,0; 0.14,0.36; 0.43,0.73; 0.71,0.91; 1.0,1.0">
                                          <p:stCondLst>
                                            <p:cond delay="0"/>
                                          </p:stCondLst>
                                        </p:cTn>
                                        <p:tgtEl>
                                          <p:spTgt spid="1048936"/>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936"/>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936"/>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936"/>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936"/>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936"/>
                                        </p:tgtEl>
                                      </p:cBhvr>
                                      <p:to x="100000" y="60000"/>
                                    </p:animScale>
                                    <p:animScale>
                                      <p:cBhvr>
                                        <p:cTn decel="50000" dur="166" id="14">
                                          <p:stCondLst>
                                            <p:cond delay="676"/>
                                          </p:stCondLst>
                                        </p:cTn>
                                        <p:tgtEl>
                                          <p:spTgt spid="1048936"/>
                                        </p:tgtEl>
                                      </p:cBhvr>
                                      <p:to x="100000" y="100000"/>
                                    </p:animScale>
                                    <p:animScale>
                                      <p:cBhvr>
                                        <p:cTn dur="26" id="15">
                                          <p:stCondLst>
                                            <p:cond delay="1312"/>
                                          </p:stCondLst>
                                        </p:cTn>
                                        <p:tgtEl>
                                          <p:spTgt spid="1048936"/>
                                        </p:tgtEl>
                                      </p:cBhvr>
                                      <p:to x="100000" y="80000"/>
                                    </p:animScale>
                                    <p:animScale>
                                      <p:cBhvr>
                                        <p:cTn decel="50000" dur="166" id="16">
                                          <p:stCondLst>
                                            <p:cond delay="1338"/>
                                          </p:stCondLst>
                                        </p:cTn>
                                        <p:tgtEl>
                                          <p:spTgt spid="1048936"/>
                                        </p:tgtEl>
                                      </p:cBhvr>
                                      <p:to x="100000" y="100000"/>
                                    </p:animScale>
                                    <p:animScale>
                                      <p:cBhvr>
                                        <p:cTn dur="26" id="17">
                                          <p:stCondLst>
                                            <p:cond delay="1642"/>
                                          </p:stCondLst>
                                        </p:cTn>
                                        <p:tgtEl>
                                          <p:spTgt spid="1048936"/>
                                        </p:tgtEl>
                                      </p:cBhvr>
                                      <p:to x="100000" y="90000"/>
                                    </p:animScale>
                                    <p:animScale>
                                      <p:cBhvr>
                                        <p:cTn decel="50000" dur="166" id="18">
                                          <p:stCondLst>
                                            <p:cond delay="1668"/>
                                          </p:stCondLst>
                                        </p:cTn>
                                        <p:tgtEl>
                                          <p:spTgt spid="1048936"/>
                                        </p:tgtEl>
                                      </p:cBhvr>
                                      <p:to x="100000" y="100000"/>
                                    </p:animScale>
                                    <p:animScale>
                                      <p:cBhvr>
                                        <p:cTn dur="26" id="19">
                                          <p:stCondLst>
                                            <p:cond delay="1808"/>
                                          </p:stCondLst>
                                        </p:cTn>
                                        <p:tgtEl>
                                          <p:spTgt spid="1048936"/>
                                        </p:tgtEl>
                                      </p:cBhvr>
                                      <p:to x="100000" y="95000"/>
                                    </p:animScale>
                                    <p:animScale>
                                      <p:cBhvr>
                                        <p:cTn decel="50000" dur="166" id="20">
                                          <p:stCondLst>
                                            <p:cond delay="1834"/>
                                          </p:stCondLst>
                                        </p:cTn>
                                        <p:tgtEl>
                                          <p:spTgt spid="1048936"/>
                                        </p:tgtEl>
                                      </p:cBhvr>
                                      <p:to x="100000" y="100000"/>
                                    </p:animScale>
                                  </p:childTnLst>
                                </p:cTn>
                              </p:par>
                            </p:childTnLst>
                          </p:cTn>
                        </p:par>
                      </p:childTnLst>
                    </p:cTn>
                  </p:par>
                  <p:par>
                    <p:cTn fill="hold" id="21">
                      <p:stCondLst>
                        <p:cond delay="indefinite"/>
                      </p:stCondLst>
                      <p:childTnLst>
                        <p:par>
                          <p:cTn fill="hold" id="22">
                            <p:stCondLst>
                              <p:cond delay="0"/>
                            </p:stCondLst>
                            <p:childTnLst>
                              <p:par>
                                <p:cTn fill="hold" grpId="0" id="23" nodeType="clickEffect" presetClass="entr" presetID="26" presetSubtype="0">
                                  <p:stCondLst>
                                    <p:cond delay="0"/>
                                  </p:stCondLst>
                                  <p:childTnLst>
                                    <p:set>
                                      <p:cBhvr>
                                        <p:cTn dur="1" fill="hold" id="24">
                                          <p:stCondLst>
                                            <p:cond delay="0"/>
                                          </p:stCondLst>
                                        </p:cTn>
                                        <p:tgtEl>
                                          <p:spTgt spid="1048937"/>
                                        </p:tgtEl>
                                        <p:attrNameLst>
                                          <p:attrName>style.visibility</p:attrName>
                                        </p:attrNameLst>
                                      </p:cBhvr>
                                      <p:to>
                                        <p:strVal val="visible"/>
                                      </p:to>
                                    </p:set>
                                    <p:animEffect transition="in" filter="wipe(down)">
                                      <p:cBhvr>
                                        <p:cTn dur="580" id="25">
                                          <p:stCondLst>
                                            <p:cond delay="0"/>
                                          </p:stCondLst>
                                        </p:cTn>
                                        <p:tgtEl>
                                          <p:spTgt spid="1048937"/>
                                        </p:tgtEl>
                                      </p:cBhvr>
                                    </p:animEffect>
                                    <p:anim calcmode="lin" valueType="num">
                                      <p:cBhvr>
                                        <p:cTn dur="1822" id="26" tmFilter="0,0; 0.14,0.36; 0.43,0.73; 0.71,0.91; 1.0,1.0">
                                          <p:stCondLst>
                                            <p:cond delay="0"/>
                                          </p:stCondLst>
                                        </p:cTn>
                                        <p:tgtEl>
                                          <p:spTgt spid="1048937"/>
                                        </p:tgtEl>
                                        <p:attrNameLst>
                                          <p:attrName>ppt_x</p:attrName>
                                        </p:attrNameLst>
                                      </p:cBhvr>
                                      <p:tavLst>
                                        <p:tav tm="0">
                                          <p:val>
                                            <p:strVal val="#ppt_x-0.25"/>
                                          </p:val>
                                        </p:tav>
                                        <p:tav tm="100000">
                                          <p:val>
                                            <p:strVal val="#ppt_x"/>
                                          </p:val>
                                        </p:tav>
                                      </p:tavLst>
                                    </p:anim>
                                    <p:anim calcmode="lin" valueType="num">
                                      <p:cBhvr>
                                        <p:cTn dur="664" id="27" tmFilter="0.0,0.0; 0.25,0.07; 0.50,0.2; 0.75,0.467; 1.0,1.0">
                                          <p:stCondLst>
                                            <p:cond delay="0"/>
                                          </p:stCondLst>
                                        </p:cTn>
                                        <p:tgtEl>
                                          <p:spTgt spid="1048937"/>
                                        </p:tgtEl>
                                        <p:attrNameLst>
                                          <p:attrName>ppt_y</p:attrName>
                                        </p:attrNameLst>
                                      </p:cBhvr>
                                      <p:tavLst>
                                        <p:tav fmla="#ppt_y-sin(pi*$)/3" tm="0">
                                          <p:val>
                                            <p:fltVal val="0.5"/>
                                          </p:val>
                                        </p:tav>
                                        <p:tav tm="100000">
                                          <p:val>
                                            <p:fltVal val="1.0"/>
                                          </p:val>
                                        </p:tav>
                                      </p:tavLst>
                                    </p:anim>
                                    <p:anim calcmode="lin" valueType="num">
                                      <p:cBhvr>
                                        <p:cTn dur="664" id="28" tmFilter="0, 0; 0.125,0.2665; 0.25,0.4; 0.375,0.465; 0.5,0.5;  0.625,0.535; 0.75,0.6; 0.875,0.7335; 1,1">
                                          <p:stCondLst>
                                            <p:cond delay="664"/>
                                          </p:stCondLst>
                                        </p:cTn>
                                        <p:tgtEl>
                                          <p:spTgt spid="1048937"/>
                                        </p:tgtEl>
                                        <p:attrNameLst>
                                          <p:attrName>ppt_y</p:attrName>
                                        </p:attrNameLst>
                                      </p:cBhvr>
                                      <p:tavLst>
                                        <p:tav fmla="#ppt_y-sin(pi*$)/9" tm="0">
                                          <p:val>
                                            <p:fltVal val="0.0"/>
                                          </p:val>
                                        </p:tav>
                                        <p:tav tm="100000">
                                          <p:val>
                                            <p:fltVal val="1.0"/>
                                          </p:val>
                                        </p:tav>
                                      </p:tavLst>
                                    </p:anim>
                                    <p:anim calcmode="lin" valueType="num">
                                      <p:cBhvr>
                                        <p:cTn dur="332" id="29" tmFilter="0, 0; 0.125,0.2665; 0.25,0.4; 0.375,0.465; 0.5,0.5;  0.625,0.535; 0.75,0.6; 0.875,0.7335; 1,1">
                                          <p:stCondLst>
                                            <p:cond delay="1324"/>
                                          </p:stCondLst>
                                        </p:cTn>
                                        <p:tgtEl>
                                          <p:spTgt spid="1048937"/>
                                        </p:tgtEl>
                                        <p:attrNameLst>
                                          <p:attrName>ppt_y</p:attrName>
                                        </p:attrNameLst>
                                      </p:cBhvr>
                                      <p:tavLst>
                                        <p:tav fmla="#ppt_y-sin(pi*$)/27" tm="0">
                                          <p:val>
                                            <p:fltVal val="0.0"/>
                                          </p:val>
                                        </p:tav>
                                        <p:tav tm="100000">
                                          <p:val>
                                            <p:fltVal val="1.0"/>
                                          </p:val>
                                        </p:tav>
                                      </p:tavLst>
                                    </p:anim>
                                    <p:anim calcmode="lin" valueType="num">
                                      <p:cBhvr>
                                        <p:cTn dur="164" id="30" tmFilter="0, 0; 0.125,0.2665; 0.25,0.4; 0.375,0.465; 0.5,0.5;  0.625,0.535; 0.75,0.6; 0.875,0.7335; 1,1">
                                          <p:stCondLst>
                                            <p:cond delay="1656"/>
                                          </p:stCondLst>
                                        </p:cTn>
                                        <p:tgtEl>
                                          <p:spTgt spid="1048937"/>
                                        </p:tgtEl>
                                        <p:attrNameLst>
                                          <p:attrName>ppt_y</p:attrName>
                                        </p:attrNameLst>
                                      </p:cBhvr>
                                      <p:tavLst>
                                        <p:tav fmla="#ppt_y-sin(pi*$)/81" tm="0">
                                          <p:val>
                                            <p:fltVal val="0.0"/>
                                          </p:val>
                                        </p:tav>
                                        <p:tav tm="100000">
                                          <p:val>
                                            <p:fltVal val="1.0"/>
                                          </p:val>
                                        </p:tav>
                                      </p:tavLst>
                                    </p:anim>
                                    <p:animScale>
                                      <p:cBhvr>
                                        <p:cTn dur="26" id="31">
                                          <p:stCondLst>
                                            <p:cond delay="650"/>
                                          </p:stCondLst>
                                        </p:cTn>
                                        <p:tgtEl>
                                          <p:spTgt spid="1048937"/>
                                        </p:tgtEl>
                                      </p:cBhvr>
                                      <p:to x="100000" y="60000"/>
                                    </p:animScale>
                                    <p:animScale>
                                      <p:cBhvr>
                                        <p:cTn decel="50000" dur="166" id="32">
                                          <p:stCondLst>
                                            <p:cond delay="676"/>
                                          </p:stCondLst>
                                        </p:cTn>
                                        <p:tgtEl>
                                          <p:spTgt spid="1048937"/>
                                        </p:tgtEl>
                                      </p:cBhvr>
                                      <p:to x="100000" y="100000"/>
                                    </p:animScale>
                                    <p:animScale>
                                      <p:cBhvr>
                                        <p:cTn dur="26" id="33">
                                          <p:stCondLst>
                                            <p:cond delay="1312"/>
                                          </p:stCondLst>
                                        </p:cTn>
                                        <p:tgtEl>
                                          <p:spTgt spid="1048937"/>
                                        </p:tgtEl>
                                      </p:cBhvr>
                                      <p:to x="100000" y="80000"/>
                                    </p:animScale>
                                    <p:animScale>
                                      <p:cBhvr>
                                        <p:cTn decel="50000" dur="166" id="34">
                                          <p:stCondLst>
                                            <p:cond delay="1338"/>
                                          </p:stCondLst>
                                        </p:cTn>
                                        <p:tgtEl>
                                          <p:spTgt spid="1048937"/>
                                        </p:tgtEl>
                                      </p:cBhvr>
                                      <p:to x="100000" y="100000"/>
                                    </p:animScale>
                                    <p:animScale>
                                      <p:cBhvr>
                                        <p:cTn dur="26" id="35">
                                          <p:stCondLst>
                                            <p:cond delay="1642"/>
                                          </p:stCondLst>
                                        </p:cTn>
                                        <p:tgtEl>
                                          <p:spTgt spid="1048937"/>
                                        </p:tgtEl>
                                      </p:cBhvr>
                                      <p:to x="100000" y="90000"/>
                                    </p:animScale>
                                    <p:animScale>
                                      <p:cBhvr>
                                        <p:cTn decel="50000" dur="166" id="36">
                                          <p:stCondLst>
                                            <p:cond delay="1668"/>
                                          </p:stCondLst>
                                        </p:cTn>
                                        <p:tgtEl>
                                          <p:spTgt spid="1048937"/>
                                        </p:tgtEl>
                                      </p:cBhvr>
                                      <p:to x="100000" y="100000"/>
                                    </p:animScale>
                                    <p:animScale>
                                      <p:cBhvr>
                                        <p:cTn dur="26" id="37">
                                          <p:stCondLst>
                                            <p:cond delay="1808"/>
                                          </p:stCondLst>
                                        </p:cTn>
                                        <p:tgtEl>
                                          <p:spTgt spid="1048937"/>
                                        </p:tgtEl>
                                      </p:cBhvr>
                                      <p:to x="100000" y="95000"/>
                                    </p:animScale>
                                    <p:animScale>
                                      <p:cBhvr>
                                        <p:cTn decel="50000" dur="166" id="38">
                                          <p:stCondLst>
                                            <p:cond delay="1834"/>
                                          </p:stCondLst>
                                        </p:cTn>
                                        <p:tgtEl>
                                          <p:spTgt spid="1048937"/>
                                        </p:tgtEl>
                                      </p:cBhvr>
                                      <p:to x="100000" y="100000"/>
                                    </p:animScale>
                                  </p:childTnLst>
                                </p:cTn>
                              </p:par>
                            </p:childTnLst>
                          </p:cTn>
                        </p:par>
                      </p:childTnLst>
                    </p:cTn>
                  </p:par>
                  <p:par>
                    <p:cTn fill="hold" id="39">
                      <p:stCondLst>
                        <p:cond delay="indefinite"/>
                      </p:stCondLst>
                      <p:childTnLst>
                        <p:par>
                          <p:cTn fill="hold" id="40">
                            <p:stCondLst>
                              <p:cond delay="0"/>
                            </p:stCondLst>
                            <p:childTnLst>
                              <p:par>
                                <p:cTn fill="hold" grpId="0" id="41" nodeType="clickEffect" presetClass="entr" presetID="26" presetSubtype="0">
                                  <p:stCondLst>
                                    <p:cond delay="0"/>
                                  </p:stCondLst>
                                  <p:childTnLst>
                                    <p:set>
                                      <p:cBhvr>
                                        <p:cTn dur="1" fill="hold" id="42">
                                          <p:stCondLst>
                                            <p:cond delay="0"/>
                                          </p:stCondLst>
                                        </p:cTn>
                                        <p:tgtEl>
                                          <p:spTgt spid="1048938"/>
                                        </p:tgtEl>
                                        <p:attrNameLst>
                                          <p:attrName>style.visibility</p:attrName>
                                        </p:attrNameLst>
                                      </p:cBhvr>
                                      <p:to>
                                        <p:strVal val="visible"/>
                                      </p:to>
                                    </p:set>
                                    <p:animEffect transition="in" filter="wipe(down)">
                                      <p:cBhvr>
                                        <p:cTn dur="580" id="43">
                                          <p:stCondLst>
                                            <p:cond delay="0"/>
                                          </p:stCondLst>
                                        </p:cTn>
                                        <p:tgtEl>
                                          <p:spTgt spid="1048938"/>
                                        </p:tgtEl>
                                      </p:cBhvr>
                                    </p:animEffect>
                                    <p:anim calcmode="lin" valueType="num">
                                      <p:cBhvr>
                                        <p:cTn dur="1822" id="44" tmFilter="0,0; 0.14,0.36; 0.43,0.73; 0.71,0.91; 1.0,1.0">
                                          <p:stCondLst>
                                            <p:cond delay="0"/>
                                          </p:stCondLst>
                                        </p:cTn>
                                        <p:tgtEl>
                                          <p:spTgt spid="1048938"/>
                                        </p:tgtEl>
                                        <p:attrNameLst>
                                          <p:attrName>ppt_x</p:attrName>
                                        </p:attrNameLst>
                                      </p:cBhvr>
                                      <p:tavLst>
                                        <p:tav tm="0">
                                          <p:val>
                                            <p:strVal val="#ppt_x-0.25"/>
                                          </p:val>
                                        </p:tav>
                                        <p:tav tm="100000">
                                          <p:val>
                                            <p:strVal val="#ppt_x"/>
                                          </p:val>
                                        </p:tav>
                                      </p:tavLst>
                                    </p:anim>
                                    <p:anim calcmode="lin" valueType="num">
                                      <p:cBhvr>
                                        <p:cTn dur="664" id="45" tmFilter="0.0,0.0; 0.25,0.07; 0.50,0.2; 0.75,0.467; 1.0,1.0">
                                          <p:stCondLst>
                                            <p:cond delay="0"/>
                                          </p:stCondLst>
                                        </p:cTn>
                                        <p:tgtEl>
                                          <p:spTgt spid="1048938"/>
                                        </p:tgtEl>
                                        <p:attrNameLst>
                                          <p:attrName>ppt_y</p:attrName>
                                        </p:attrNameLst>
                                      </p:cBhvr>
                                      <p:tavLst>
                                        <p:tav fmla="#ppt_y-sin(pi*$)/3" tm="0">
                                          <p:val>
                                            <p:fltVal val="0.5"/>
                                          </p:val>
                                        </p:tav>
                                        <p:tav tm="100000">
                                          <p:val>
                                            <p:fltVal val="1.0"/>
                                          </p:val>
                                        </p:tav>
                                      </p:tavLst>
                                    </p:anim>
                                    <p:anim calcmode="lin" valueType="num">
                                      <p:cBhvr>
                                        <p:cTn dur="664" id="46" tmFilter="0, 0; 0.125,0.2665; 0.25,0.4; 0.375,0.465; 0.5,0.5;  0.625,0.535; 0.75,0.6; 0.875,0.7335; 1,1">
                                          <p:stCondLst>
                                            <p:cond delay="664"/>
                                          </p:stCondLst>
                                        </p:cTn>
                                        <p:tgtEl>
                                          <p:spTgt spid="1048938"/>
                                        </p:tgtEl>
                                        <p:attrNameLst>
                                          <p:attrName>ppt_y</p:attrName>
                                        </p:attrNameLst>
                                      </p:cBhvr>
                                      <p:tavLst>
                                        <p:tav fmla="#ppt_y-sin(pi*$)/9" tm="0">
                                          <p:val>
                                            <p:fltVal val="0.0"/>
                                          </p:val>
                                        </p:tav>
                                        <p:tav tm="100000">
                                          <p:val>
                                            <p:fltVal val="1.0"/>
                                          </p:val>
                                        </p:tav>
                                      </p:tavLst>
                                    </p:anim>
                                    <p:anim calcmode="lin" valueType="num">
                                      <p:cBhvr>
                                        <p:cTn dur="332" id="47" tmFilter="0, 0; 0.125,0.2665; 0.25,0.4; 0.375,0.465; 0.5,0.5;  0.625,0.535; 0.75,0.6; 0.875,0.7335; 1,1">
                                          <p:stCondLst>
                                            <p:cond delay="1324"/>
                                          </p:stCondLst>
                                        </p:cTn>
                                        <p:tgtEl>
                                          <p:spTgt spid="1048938"/>
                                        </p:tgtEl>
                                        <p:attrNameLst>
                                          <p:attrName>ppt_y</p:attrName>
                                        </p:attrNameLst>
                                      </p:cBhvr>
                                      <p:tavLst>
                                        <p:tav fmla="#ppt_y-sin(pi*$)/27" tm="0">
                                          <p:val>
                                            <p:fltVal val="0.0"/>
                                          </p:val>
                                        </p:tav>
                                        <p:tav tm="100000">
                                          <p:val>
                                            <p:fltVal val="1.0"/>
                                          </p:val>
                                        </p:tav>
                                      </p:tavLst>
                                    </p:anim>
                                    <p:anim calcmode="lin" valueType="num">
                                      <p:cBhvr>
                                        <p:cTn dur="164" id="48" tmFilter="0, 0; 0.125,0.2665; 0.25,0.4; 0.375,0.465; 0.5,0.5;  0.625,0.535; 0.75,0.6; 0.875,0.7335; 1,1">
                                          <p:stCondLst>
                                            <p:cond delay="1656"/>
                                          </p:stCondLst>
                                        </p:cTn>
                                        <p:tgtEl>
                                          <p:spTgt spid="1048938"/>
                                        </p:tgtEl>
                                        <p:attrNameLst>
                                          <p:attrName>ppt_y</p:attrName>
                                        </p:attrNameLst>
                                      </p:cBhvr>
                                      <p:tavLst>
                                        <p:tav fmla="#ppt_y-sin(pi*$)/81" tm="0">
                                          <p:val>
                                            <p:fltVal val="0.0"/>
                                          </p:val>
                                        </p:tav>
                                        <p:tav tm="100000">
                                          <p:val>
                                            <p:fltVal val="1.0"/>
                                          </p:val>
                                        </p:tav>
                                      </p:tavLst>
                                    </p:anim>
                                    <p:animScale>
                                      <p:cBhvr>
                                        <p:cTn dur="26" id="49">
                                          <p:stCondLst>
                                            <p:cond delay="650"/>
                                          </p:stCondLst>
                                        </p:cTn>
                                        <p:tgtEl>
                                          <p:spTgt spid="1048938"/>
                                        </p:tgtEl>
                                      </p:cBhvr>
                                      <p:to x="100000" y="60000"/>
                                    </p:animScale>
                                    <p:animScale>
                                      <p:cBhvr>
                                        <p:cTn decel="50000" dur="166" id="50">
                                          <p:stCondLst>
                                            <p:cond delay="676"/>
                                          </p:stCondLst>
                                        </p:cTn>
                                        <p:tgtEl>
                                          <p:spTgt spid="1048938"/>
                                        </p:tgtEl>
                                      </p:cBhvr>
                                      <p:to x="100000" y="100000"/>
                                    </p:animScale>
                                    <p:animScale>
                                      <p:cBhvr>
                                        <p:cTn dur="26" id="51">
                                          <p:stCondLst>
                                            <p:cond delay="1312"/>
                                          </p:stCondLst>
                                        </p:cTn>
                                        <p:tgtEl>
                                          <p:spTgt spid="1048938"/>
                                        </p:tgtEl>
                                      </p:cBhvr>
                                      <p:to x="100000" y="80000"/>
                                    </p:animScale>
                                    <p:animScale>
                                      <p:cBhvr>
                                        <p:cTn decel="50000" dur="166" id="52">
                                          <p:stCondLst>
                                            <p:cond delay="1338"/>
                                          </p:stCondLst>
                                        </p:cTn>
                                        <p:tgtEl>
                                          <p:spTgt spid="1048938"/>
                                        </p:tgtEl>
                                      </p:cBhvr>
                                      <p:to x="100000" y="100000"/>
                                    </p:animScale>
                                    <p:animScale>
                                      <p:cBhvr>
                                        <p:cTn dur="26" id="53">
                                          <p:stCondLst>
                                            <p:cond delay="1642"/>
                                          </p:stCondLst>
                                        </p:cTn>
                                        <p:tgtEl>
                                          <p:spTgt spid="1048938"/>
                                        </p:tgtEl>
                                      </p:cBhvr>
                                      <p:to x="100000" y="90000"/>
                                    </p:animScale>
                                    <p:animScale>
                                      <p:cBhvr>
                                        <p:cTn decel="50000" dur="166" id="54">
                                          <p:stCondLst>
                                            <p:cond delay="1668"/>
                                          </p:stCondLst>
                                        </p:cTn>
                                        <p:tgtEl>
                                          <p:spTgt spid="1048938"/>
                                        </p:tgtEl>
                                      </p:cBhvr>
                                      <p:to x="100000" y="100000"/>
                                    </p:animScale>
                                    <p:animScale>
                                      <p:cBhvr>
                                        <p:cTn dur="26" id="55">
                                          <p:stCondLst>
                                            <p:cond delay="1808"/>
                                          </p:stCondLst>
                                        </p:cTn>
                                        <p:tgtEl>
                                          <p:spTgt spid="1048938"/>
                                        </p:tgtEl>
                                      </p:cBhvr>
                                      <p:to x="100000" y="95000"/>
                                    </p:animScale>
                                    <p:animScale>
                                      <p:cBhvr>
                                        <p:cTn decel="50000" dur="166" id="56">
                                          <p:stCondLst>
                                            <p:cond delay="1834"/>
                                          </p:stCondLst>
                                        </p:cTn>
                                        <p:tgtEl>
                                          <p:spTgt spid="104893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936" grpId="0"/>
      <p:bldP spid="1048937" grpId="0"/>
      <p:bldP spid="104893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p:bgPr>
    </p:bg>
    <p:spTree>
      <p:nvGrpSpPr>
        <p:cNvPr id="100" name=""/>
        <p:cNvGrpSpPr/>
        <p:nvPr/>
      </p:nvGrpSpPr>
      <p:grpSpPr>
        <a:xfrm>
          <a:off x="0" y="0"/>
          <a:ext cx="0" cy="0"/>
          <a:chOff x="0" y="0"/>
          <a:chExt cx="0" cy="0"/>
        </a:xfrm>
      </p:grpSpPr>
      <p:sp>
        <p:nvSpPr>
          <p:cNvPr id="1048939" name="Text Placeholder 1"/>
          <p:cNvSpPr>
            <a:spLocks noGrp="1"/>
          </p:cNvSpPr>
          <p:nvPr>
            <p:ph type="body" sz="quarter" idx="10"/>
          </p:nvPr>
        </p:nvSpPr>
        <p:spPr/>
        <p:txBody>
          <a:bodyPr>
            <a:normAutofit fontScale="90741" lnSpcReduction="10000"/>
          </a:bodyPr>
          <a:p>
            <a:r>
              <a:rPr dirty="0" lang="id-ID">
                <a:solidFill>
                  <a:schemeClr val="bg1"/>
                </a:solidFill>
              </a:rPr>
              <a:t>SARAN</a:t>
            </a:r>
            <a:endParaRPr dirty="0" lang="en-US">
              <a:solidFill>
                <a:schemeClr val="bg1"/>
              </a:solidFill>
            </a:endParaRPr>
          </a:p>
        </p:txBody>
      </p:sp>
      <p:sp>
        <p:nvSpPr>
          <p:cNvPr id="1048940" name="TextBox 51"/>
          <p:cNvSpPr txBox="1"/>
          <p:nvPr/>
        </p:nvSpPr>
        <p:spPr>
          <a:xfrm>
            <a:off x="271533" y="1032107"/>
            <a:ext cx="3639552" cy="2828010"/>
          </a:xfrm>
          <a:prstGeom prst="rect"/>
          <a:noFill/>
        </p:spPr>
        <p:txBody>
          <a:bodyPr rtlCol="0" wrap="square">
            <a:spAutoFit/>
          </a:bodyPr>
          <a:p>
            <a:pPr algn="ctr"/>
            <a:r>
              <a:rPr dirty="0" sz="18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Bagi UMKM </a:t>
            </a:r>
          </a:p>
          <a:p>
            <a:pPr algn="ctr"/>
            <a:r>
              <a:rPr dirty="0" sz="18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Pengrajin Kayu di Kecamatan Dukuhturi Kabupaten Tegal perlunya peningkatan kesadaran penggunaan informasi akuntansi agar dapat digunakan sebagai pedoman dalam pengambilan keputusan dalam hal pengelolaan usaha.  </a:t>
            </a:r>
            <a:endParaRPr dirty="0" sz="180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altLang="en-US" b="1" dirty="0" sz="1200" lang="ko-KR">
              <a:solidFill>
                <a:schemeClr val="bg1"/>
              </a:solidFill>
              <a:cs typeface="Arial" pitchFamily="34" charset="0"/>
            </a:endParaRPr>
          </a:p>
        </p:txBody>
      </p:sp>
      <p:sp>
        <p:nvSpPr>
          <p:cNvPr id="1048941" name="TextBox 60"/>
          <p:cNvSpPr txBox="1"/>
          <p:nvPr/>
        </p:nvSpPr>
        <p:spPr>
          <a:xfrm>
            <a:off x="2351812" y="4233967"/>
            <a:ext cx="6274199" cy="2921711"/>
          </a:xfrm>
          <a:prstGeom prst="rect"/>
          <a:noFill/>
        </p:spPr>
        <p:txBody>
          <a:bodyPr rtlCol="0" wrap="square">
            <a:spAutoFit/>
          </a:bodyPr>
          <a:p>
            <a:pPr algn="ctr" lvl="0"/>
            <a:r>
              <a:rPr dirty="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Bagi Pemerintah</a:t>
            </a:r>
            <a:endParaRPr dirty="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indent="457200" marL="457200"/>
            <a:r>
              <a:rPr dirty="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Pemerintah perlu membuat rancangan sistem akuntansi yang sederhana dan sesuai dengan keadaan UMKM. Hal tersebut dilakukan agar pengelola UMKM dapat dengan mudah melaksanakan dan menggunakan informasi akuntansi untuk membantu keberhasilan usahanya. Tahap selanjutnya, pemerintah sebaiknya lebih menggencarkan sosialisasi tentang akuntansi pada pengelola UMKM.  </a:t>
            </a:r>
            <a:endParaRPr dirty="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altLang="en-US" b="1" dirty="0" lang="ko-KR">
              <a:solidFill>
                <a:schemeClr val="bg1"/>
              </a:solidFill>
              <a:cs typeface="Arial" pitchFamily="34" charset="0"/>
            </a:endParaRPr>
          </a:p>
        </p:txBody>
      </p:sp>
      <p:sp>
        <p:nvSpPr>
          <p:cNvPr id="1048942" name="TextBox 63"/>
          <p:cNvSpPr txBox="1"/>
          <p:nvPr/>
        </p:nvSpPr>
        <p:spPr>
          <a:xfrm>
            <a:off x="8685048" y="948602"/>
            <a:ext cx="3388396" cy="3386810"/>
          </a:xfrm>
          <a:prstGeom prst="rect"/>
          <a:noFill/>
        </p:spPr>
        <p:txBody>
          <a:bodyPr rtlCol="0" wrap="square">
            <a:spAutoFit/>
          </a:bodyPr>
          <a:p>
            <a:pPr algn="ctr" lvl="0"/>
            <a:r>
              <a:rPr dirty="0" sz="18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Bagi Penelitian Berikutnya</a:t>
            </a:r>
            <a:endParaRPr dirty="0" lang="id-ID">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lvl="0"/>
            <a:r>
              <a:rPr dirty="0" sz="18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Penelitian ini dapat dikembangkan untuk karateristik UMKM yang berbeda di Tegal ataupun di daerah lain. Penelitian ini juga dapat dikembangkan analisisnya tentang pengaruh penggunaan informasi akuntansi terhadap perkembangan UMKM.</a:t>
            </a:r>
            <a:endParaRPr dirty="0" sz="180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altLang="en-US" b="1" dirty="0" sz="1200" lang="ko-KR">
              <a:solidFill>
                <a:schemeClr val="bg1"/>
              </a:solidFill>
              <a:cs typeface="Arial" pitchFamily="34" charset="0"/>
            </a:endParaRPr>
          </a:p>
        </p:txBody>
      </p:sp>
      <p:grpSp>
        <p:nvGrpSpPr>
          <p:cNvPr id="101" name="Group 29"/>
          <p:cNvGrpSpPr/>
          <p:nvPr/>
        </p:nvGrpSpPr>
        <p:grpSpPr>
          <a:xfrm rot="8690698">
            <a:off x="3648323" y="3333664"/>
            <a:ext cx="242564" cy="1357882"/>
            <a:chOff x="1403648" y="3356992"/>
            <a:chExt cx="234910" cy="1315034"/>
          </a:xfrm>
          <a:solidFill>
            <a:schemeClr val="bg1"/>
          </a:solidFill>
        </p:grpSpPr>
        <p:sp>
          <p:nvSpPr>
            <p:cNvPr id="1048943" name="Rectangle 30"/>
            <p:cNvSpPr/>
            <p:nvPr/>
          </p:nvSpPr>
          <p:spPr>
            <a:xfrm>
              <a:off x="1403648" y="4437116"/>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44" name="Rectangle 31"/>
            <p:cNvSpPr/>
            <p:nvPr/>
          </p:nvSpPr>
          <p:spPr>
            <a:xfrm>
              <a:off x="1403648" y="4077076"/>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45" name="Rectangle 32"/>
            <p:cNvSpPr/>
            <p:nvPr/>
          </p:nvSpPr>
          <p:spPr>
            <a:xfrm>
              <a:off x="1403648" y="3717036"/>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46" name="Rectangle 33"/>
            <p:cNvSpPr/>
            <p:nvPr/>
          </p:nvSpPr>
          <p:spPr>
            <a:xfrm>
              <a:off x="1403648" y="3356992"/>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dirty="0" sz="1200" lang="ko-KR"/>
            </a:p>
          </p:txBody>
        </p:sp>
      </p:grpSp>
      <p:grpSp>
        <p:nvGrpSpPr>
          <p:cNvPr id="102" name="Group 34"/>
          <p:cNvGrpSpPr/>
          <p:nvPr/>
        </p:nvGrpSpPr>
        <p:grpSpPr>
          <a:xfrm rot="3245569">
            <a:off x="4998434" y="2682965"/>
            <a:ext cx="242565" cy="2071474"/>
            <a:chOff x="1405139" y="2657468"/>
            <a:chExt cx="234911" cy="2014559"/>
          </a:xfrm>
          <a:solidFill>
            <a:schemeClr val="bg1"/>
          </a:solidFill>
        </p:grpSpPr>
        <p:sp>
          <p:nvSpPr>
            <p:cNvPr id="1048947" name="Rectangle 35"/>
            <p:cNvSpPr/>
            <p:nvPr/>
          </p:nvSpPr>
          <p:spPr>
            <a:xfrm>
              <a:off x="1405140" y="4437117"/>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48" name="Rectangle 36"/>
            <p:cNvSpPr/>
            <p:nvPr/>
          </p:nvSpPr>
          <p:spPr>
            <a:xfrm>
              <a:off x="1405139" y="4077077"/>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49" name="Rectangle 37"/>
            <p:cNvSpPr/>
            <p:nvPr/>
          </p:nvSpPr>
          <p:spPr>
            <a:xfrm>
              <a:off x="1405139" y="3717037"/>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0" name="Rectangle 38"/>
            <p:cNvSpPr/>
            <p:nvPr/>
          </p:nvSpPr>
          <p:spPr>
            <a:xfrm>
              <a:off x="1405139" y="3356996"/>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1" name="Rectangle 39"/>
            <p:cNvSpPr/>
            <p:nvPr/>
          </p:nvSpPr>
          <p:spPr>
            <a:xfrm>
              <a:off x="1405139" y="299695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2" name="Rectangle 40"/>
            <p:cNvSpPr/>
            <p:nvPr/>
          </p:nvSpPr>
          <p:spPr>
            <a:xfrm>
              <a:off x="1405139" y="2657468"/>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grpSp>
      <p:grpSp>
        <p:nvGrpSpPr>
          <p:cNvPr id="103" name="Group 41"/>
          <p:cNvGrpSpPr/>
          <p:nvPr/>
        </p:nvGrpSpPr>
        <p:grpSpPr>
          <a:xfrm rot="3195195">
            <a:off x="7666055" y="2052194"/>
            <a:ext cx="245941" cy="2087613"/>
            <a:chOff x="1401868" y="2996954"/>
            <a:chExt cx="238180" cy="2030254"/>
          </a:xfrm>
          <a:solidFill>
            <a:schemeClr val="bg1"/>
          </a:solidFill>
        </p:grpSpPr>
        <p:sp>
          <p:nvSpPr>
            <p:cNvPr id="1048953" name="Rectangle 42"/>
            <p:cNvSpPr/>
            <p:nvPr/>
          </p:nvSpPr>
          <p:spPr>
            <a:xfrm>
              <a:off x="1405136" y="4437114"/>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4" name="Rectangle 43"/>
            <p:cNvSpPr/>
            <p:nvPr/>
          </p:nvSpPr>
          <p:spPr>
            <a:xfrm>
              <a:off x="1405136" y="4077074"/>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5" name="Rectangle 44"/>
            <p:cNvSpPr/>
            <p:nvPr/>
          </p:nvSpPr>
          <p:spPr>
            <a:xfrm>
              <a:off x="1405137" y="3717034"/>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6" name="Rectangle 45"/>
            <p:cNvSpPr/>
            <p:nvPr/>
          </p:nvSpPr>
          <p:spPr>
            <a:xfrm>
              <a:off x="1405138" y="3356994"/>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7" name="Rectangle 46"/>
            <p:cNvSpPr/>
            <p:nvPr/>
          </p:nvSpPr>
          <p:spPr>
            <a:xfrm>
              <a:off x="1405137" y="2996954"/>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58" name="Rectangle 39"/>
            <p:cNvSpPr/>
            <p:nvPr/>
          </p:nvSpPr>
          <p:spPr>
            <a:xfrm>
              <a:off x="1401868" y="4792298"/>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grpSp>
      <p:grpSp>
        <p:nvGrpSpPr>
          <p:cNvPr id="104" name="Group 31"/>
          <p:cNvGrpSpPr/>
          <p:nvPr/>
        </p:nvGrpSpPr>
        <p:grpSpPr>
          <a:xfrm rot="3362377">
            <a:off x="2157039" y="3156850"/>
            <a:ext cx="242564" cy="2393926"/>
            <a:chOff x="1405139" y="2657470"/>
            <a:chExt cx="234910" cy="2328151"/>
          </a:xfrm>
          <a:solidFill>
            <a:schemeClr val="bg1"/>
          </a:solidFill>
        </p:grpSpPr>
        <p:sp>
          <p:nvSpPr>
            <p:cNvPr id="1048959" name="Rectangle 32"/>
            <p:cNvSpPr/>
            <p:nvPr/>
          </p:nvSpPr>
          <p:spPr>
            <a:xfrm>
              <a:off x="1405139" y="4437116"/>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0" name="Rectangle 33"/>
            <p:cNvSpPr/>
            <p:nvPr/>
          </p:nvSpPr>
          <p:spPr>
            <a:xfrm>
              <a:off x="1405139" y="407707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1" name="Rectangle 34"/>
            <p:cNvSpPr/>
            <p:nvPr/>
          </p:nvSpPr>
          <p:spPr>
            <a:xfrm>
              <a:off x="1405139" y="371703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2" name="Rectangle 35"/>
            <p:cNvSpPr/>
            <p:nvPr/>
          </p:nvSpPr>
          <p:spPr>
            <a:xfrm>
              <a:off x="1405139" y="335699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3" name="Rectangle 36"/>
            <p:cNvSpPr/>
            <p:nvPr/>
          </p:nvSpPr>
          <p:spPr>
            <a:xfrm>
              <a:off x="1405139" y="299695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4" name="Rectangle 37"/>
            <p:cNvSpPr/>
            <p:nvPr/>
          </p:nvSpPr>
          <p:spPr>
            <a:xfrm>
              <a:off x="1405139" y="2657470"/>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5" name="Rectangle 32"/>
            <p:cNvSpPr/>
            <p:nvPr/>
          </p:nvSpPr>
          <p:spPr>
            <a:xfrm>
              <a:off x="1405139" y="4750711"/>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grpSp>
      <p:grpSp>
        <p:nvGrpSpPr>
          <p:cNvPr id="105" name="Group 31"/>
          <p:cNvGrpSpPr/>
          <p:nvPr/>
        </p:nvGrpSpPr>
        <p:grpSpPr>
          <a:xfrm rot="19381873">
            <a:off x="6335588" y="2754386"/>
            <a:ext cx="242564" cy="1336653"/>
            <a:chOff x="1405139" y="2657468"/>
            <a:chExt cx="234910" cy="1294475"/>
          </a:xfrm>
          <a:solidFill>
            <a:schemeClr val="bg1"/>
          </a:solidFill>
        </p:grpSpPr>
        <p:sp>
          <p:nvSpPr>
            <p:cNvPr id="1048966" name="Rectangle 34"/>
            <p:cNvSpPr/>
            <p:nvPr/>
          </p:nvSpPr>
          <p:spPr>
            <a:xfrm>
              <a:off x="1405139" y="3717033"/>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7" name="Rectangle 35"/>
            <p:cNvSpPr/>
            <p:nvPr/>
          </p:nvSpPr>
          <p:spPr>
            <a:xfrm>
              <a:off x="1405139" y="3356993"/>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8" name="Rectangle 36"/>
            <p:cNvSpPr/>
            <p:nvPr/>
          </p:nvSpPr>
          <p:spPr>
            <a:xfrm>
              <a:off x="1405139" y="2996955"/>
              <a:ext cx="234910" cy="234910"/>
            </a:xfrm>
            <a:prstGeom prst="rect"/>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sp>
          <p:nvSpPr>
            <p:cNvPr id="1048969" name="Rectangle 37"/>
            <p:cNvSpPr/>
            <p:nvPr/>
          </p:nvSpPr>
          <p:spPr>
            <a:xfrm>
              <a:off x="1405139" y="2657468"/>
              <a:ext cx="234910" cy="234910"/>
            </a:xfrm>
            <a:prstGeom prst="rect"/>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horzOverflow="overflow" lIns="60960" numCol="1" rIns="60960" rot="0" rtlCol="0" spcCol="0" spcFirstLastPara="0" tIns="30480" vert="horz" vertOverflow="overflow" wrap="square">
              <a:prstTxWarp prst="textNoShape"/>
              <a:noAutofit/>
            </a:bodyPr>
            <a:p>
              <a:pPr algn="ctr"/>
              <a:endParaRPr altLang="en-US" sz="1200" lang="ko-KR"/>
            </a:p>
          </p:txBody>
        </p:sp>
      </p:gr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53" presetSubtype="16">
                                  <p:stCondLst>
                                    <p:cond delay="0"/>
                                  </p:stCondLst>
                                  <p:childTnLst>
                                    <p:set>
                                      <p:cBhvr>
                                        <p:cTn dur="1" fill="hold" id="6">
                                          <p:stCondLst>
                                            <p:cond delay="0"/>
                                          </p:stCondLst>
                                        </p:cTn>
                                        <p:tgtEl>
                                          <p:spTgt spid="1048940"/>
                                        </p:tgtEl>
                                        <p:attrNameLst>
                                          <p:attrName>style.visibility</p:attrName>
                                        </p:attrNameLst>
                                      </p:cBhvr>
                                      <p:to>
                                        <p:strVal val="visible"/>
                                      </p:to>
                                    </p:set>
                                    <p:anim calcmode="lin" valueType="num">
                                      <p:cBhvr>
                                        <p:cTn dur="500" fill="hold" id="7"/>
                                        <p:tgtEl>
                                          <p:spTgt spid="1048940"/>
                                        </p:tgtEl>
                                        <p:attrNameLst>
                                          <p:attrName>ppt_w</p:attrName>
                                        </p:attrNameLst>
                                      </p:cBhvr>
                                      <p:tavLst>
                                        <p:tav tm="0">
                                          <p:val>
                                            <p:fltVal val="0.0"/>
                                          </p:val>
                                        </p:tav>
                                        <p:tav tm="100000">
                                          <p:val>
                                            <p:strVal val="#ppt_w"/>
                                          </p:val>
                                        </p:tav>
                                      </p:tavLst>
                                    </p:anim>
                                    <p:anim calcmode="lin" valueType="num">
                                      <p:cBhvr>
                                        <p:cTn dur="500" fill="hold" id="8"/>
                                        <p:tgtEl>
                                          <p:spTgt spid="1048940"/>
                                        </p:tgtEl>
                                        <p:attrNameLst>
                                          <p:attrName>ppt_h</p:attrName>
                                        </p:attrNameLst>
                                      </p:cBhvr>
                                      <p:tavLst>
                                        <p:tav tm="0">
                                          <p:val>
                                            <p:fltVal val="0.0"/>
                                          </p:val>
                                        </p:tav>
                                        <p:tav tm="100000">
                                          <p:val>
                                            <p:strVal val="#ppt_h"/>
                                          </p:val>
                                        </p:tav>
                                      </p:tavLst>
                                    </p:anim>
                                    <p:animEffect transition="in" filter="fade">
                                      <p:cBhvr>
                                        <p:cTn dur="500" id="9"/>
                                        <p:tgtEl>
                                          <p:spTgt spid="1048940"/>
                                        </p:tgtEl>
                                      </p:cBhvr>
                                    </p:animEffect>
                                  </p:childTnLst>
                                </p:cTn>
                              </p:par>
                            </p:childTnLst>
                          </p:cTn>
                        </p:par>
                      </p:childTnLst>
                    </p:cTn>
                  </p:par>
                  <p:par>
                    <p:cTn fill="hold" id="10">
                      <p:stCondLst>
                        <p:cond delay="indefinite"/>
                      </p:stCondLst>
                      <p:childTnLst>
                        <p:par>
                          <p:cTn fill="hold" id="11">
                            <p:stCondLst>
                              <p:cond delay="0"/>
                            </p:stCondLst>
                            <p:childTnLst>
                              <p:par>
                                <p:cTn fill="hold" grpId="0" id="12" nodeType="clickEffect" presetClass="entr" presetID="53" presetSubtype="16">
                                  <p:stCondLst>
                                    <p:cond delay="0"/>
                                  </p:stCondLst>
                                  <p:childTnLst>
                                    <p:set>
                                      <p:cBhvr>
                                        <p:cTn dur="1" fill="hold" id="13">
                                          <p:stCondLst>
                                            <p:cond delay="0"/>
                                          </p:stCondLst>
                                        </p:cTn>
                                        <p:tgtEl>
                                          <p:spTgt spid="1048941"/>
                                        </p:tgtEl>
                                        <p:attrNameLst>
                                          <p:attrName>style.visibility</p:attrName>
                                        </p:attrNameLst>
                                      </p:cBhvr>
                                      <p:to>
                                        <p:strVal val="visible"/>
                                      </p:to>
                                    </p:set>
                                    <p:anim calcmode="lin" valueType="num">
                                      <p:cBhvr>
                                        <p:cTn dur="500" fill="hold" id="14"/>
                                        <p:tgtEl>
                                          <p:spTgt spid="1048941"/>
                                        </p:tgtEl>
                                        <p:attrNameLst>
                                          <p:attrName>ppt_w</p:attrName>
                                        </p:attrNameLst>
                                      </p:cBhvr>
                                      <p:tavLst>
                                        <p:tav tm="0">
                                          <p:val>
                                            <p:fltVal val="0.0"/>
                                          </p:val>
                                        </p:tav>
                                        <p:tav tm="100000">
                                          <p:val>
                                            <p:strVal val="#ppt_w"/>
                                          </p:val>
                                        </p:tav>
                                      </p:tavLst>
                                    </p:anim>
                                    <p:anim calcmode="lin" valueType="num">
                                      <p:cBhvr>
                                        <p:cTn dur="500" fill="hold" id="15"/>
                                        <p:tgtEl>
                                          <p:spTgt spid="1048941"/>
                                        </p:tgtEl>
                                        <p:attrNameLst>
                                          <p:attrName>ppt_h</p:attrName>
                                        </p:attrNameLst>
                                      </p:cBhvr>
                                      <p:tavLst>
                                        <p:tav tm="0">
                                          <p:val>
                                            <p:fltVal val="0.0"/>
                                          </p:val>
                                        </p:tav>
                                        <p:tav tm="100000">
                                          <p:val>
                                            <p:strVal val="#ppt_h"/>
                                          </p:val>
                                        </p:tav>
                                      </p:tavLst>
                                    </p:anim>
                                    <p:animEffect transition="in" filter="fade">
                                      <p:cBhvr>
                                        <p:cTn dur="500" id="16"/>
                                        <p:tgtEl>
                                          <p:spTgt spid="1048941"/>
                                        </p:tgtEl>
                                      </p:cBhvr>
                                    </p:animEffect>
                                  </p:childTnLst>
                                </p:cTn>
                              </p:par>
                            </p:childTnLst>
                          </p:cTn>
                        </p:par>
                      </p:childTnLst>
                    </p:cTn>
                  </p:par>
                  <p:par>
                    <p:cTn fill="hold" id="17">
                      <p:stCondLst>
                        <p:cond delay="indefinite"/>
                      </p:stCondLst>
                      <p:childTnLst>
                        <p:par>
                          <p:cTn fill="hold" id="18">
                            <p:stCondLst>
                              <p:cond delay="0"/>
                            </p:stCondLst>
                            <p:childTnLst>
                              <p:par>
                                <p:cTn fill="hold" grpId="0" id="19" nodeType="clickEffect" presetClass="entr" presetID="53" presetSubtype="16">
                                  <p:stCondLst>
                                    <p:cond delay="0"/>
                                  </p:stCondLst>
                                  <p:childTnLst>
                                    <p:set>
                                      <p:cBhvr>
                                        <p:cTn dur="1" fill="hold" id="20">
                                          <p:stCondLst>
                                            <p:cond delay="0"/>
                                          </p:stCondLst>
                                        </p:cTn>
                                        <p:tgtEl>
                                          <p:spTgt spid="1048942"/>
                                        </p:tgtEl>
                                        <p:attrNameLst>
                                          <p:attrName>style.visibility</p:attrName>
                                        </p:attrNameLst>
                                      </p:cBhvr>
                                      <p:to>
                                        <p:strVal val="visible"/>
                                      </p:to>
                                    </p:set>
                                    <p:anim calcmode="lin" valueType="num">
                                      <p:cBhvr>
                                        <p:cTn dur="500" fill="hold" id="21"/>
                                        <p:tgtEl>
                                          <p:spTgt spid="1048942"/>
                                        </p:tgtEl>
                                        <p:attrNameLst>
                                          <p:attrName>ppt_w</p:attrName>
                                        </p:attrNameLst>
                                      </p:cBhvr>
                                      <p:tavLst>
                                        <p:tav tm="0">
                                          <p:val>
                                            <p:fltVal val="0.0"/>
                                          </p:val>
                                        </p:tav>
                                        <p:tav tm="100000">
                                          <p:val>
                                            <p:strVal val="#ppt_w"/>
                                          </p:val>
                                        </p:tav>
                                      </p:tavLst>
                                    </p:anim>
                                    <p:anim calcmode="lin" valueType="num">
                                      <p:cBhvr>
                                        <p:cTn dur="500" fill="hold" id="22"/>
                                        <p:tgtEl>
                                          <p:spTgt spid="1048942"/>
                                        </p:tgtEl>
                                        <p:attrNameLst>
                                          <p:attrName>ppt_h</p:attrName>
                                        </p:attrNameLst>
                                      </p:cBhvr>
                                      <p:tavLst>
                                        <p:tav tm="0">
                                          <p:val>
                                            <p:fltVal val="0.0"/>
                                          </p:val>
                                        </p:tav>
                                        <p:tav tm="100000">
                                          <p:val>
                                            <p:strVal val="#ppt_h"/>
                                          </p:val>
                                        </p:tav>
                                      </p:tavLst>
                                    </p:anim>
                                    <p:animEffect transition="in" filter="fade">
                                      <p:cBhvr>
                                        <p:cTn dur="500" id="23"/>
                                        <p:tgtEl>
                                          <p:spTgt spid="1048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940" grpId="0"/>
      <p:bldP spid="1048941" grpId="0"/>
      <p:bldP spid="104894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09" name=""/>
        <p:cNvGrpSpPr/>
        <p:nvPr/>
      </p:nvGrpSpPr>
      <p:grpSpPr>
        <a:xfrm>
          <a:off x="0" y="0"/>
          <a:ext cx="0" cy="0"/>
          <a:chOff x="0" y="0"/>
          <a:chExt cx="0" cy="0"/>
        </a:xfrm>
      </p:grpSpPr>
      <p:sp>
        <p:nvSpPr>
          <p:cNvPr id="1048974" name="Rectangle 204"/>
          <p:cNvSpPr/>
          <p:nvPr/>
        </p:nvSpPr>
        <p:spPr>
          <a:xfrm>
            <a:off x="0" y="0"/>
            <a:ext cx="6107905" cy="6858000"/>
          </a:xfrm>
          <a:prstGeom prst="rect"/>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75" name="TextBox 3"/>
          <p:cNvSpPr txBox="1"/>
          <p:nvPr/>
        </p:nvSpPr>
        <p:spPr>
          <a:xfrm>
            <a:off x="0" y="4634301"/>
            <a:ext cx="11927320" cy="1049045"/>
          </a:xfrm>
          <a:prstGeom prst="rect"/>
          <a:noFill/>
        </p:spPr>
        <p:txBody>
          <a:bodyPr anchor="ctr" rtlCol="0" wrap="square">
            <a:spAutoFit/>
          </a:bodyPr>
          <a:p>
            <a:pPr algn="ctr"/>
            <a:r>
              <a:rPr altLang="ko-KR" dirty="0" sz="5867" lang="id-ID">
                <a:solidFill>
                  <a:schemeClr val="bg1"/>
                </a:solidFill>
                <a:cs typeface="Arial" pitchFamily="34" charset="0"/>
              </a:rPr>
              <a:t>TERIMA </a:t>
            </a:r>
            <a:r>
              <a:rPr altLang="ko-KR" dirty="0" sz="5867" lang="id-ID">
                <a:solidFill>
                  <a:schemeClr val="accent1"/>
                </a:solidFill>
                <a:cs typeface="Arial" pitchFamily="34" charset="0"/>
              </a:rPr>
              <a:t>KASIH</a:t>
            </a:r>
            <a:endParaRPr altLang="en-US" dirty="0" sz="5867" lang="ko-KR">
              <a:solidFill>
                <a:schemeClr val="accent1"/>
              </a:solidFill>
              <a:cs typeface="Arial" pitchFamily="34" charset="0"/>
            </a:endParaRPr>
          </a:p>
        </p:txBody>
      </p:sp>
      <p:sp>
        <p:nvSpPr>
          <p:cNvPr id="1048976" name="TextBox 4"/>
          <p:cNvSpPr txBox="1"/>
          <p:nvPr/>
        </p:nvSpPr>
        <p:spPr>
          <a:xfrm>
            <a:off x="-104693" y="5875830"/>
            <a:ext cx="12191852" cy="379656"/>
          </a:xfrm>
          <a:prstGeom prst="rect"/>
          <a:noFill/>
        </p:spPr>
        <p:txBody>
          <a:bodyPr anchor="ctr" rtlCol="0" wrap="square">
            <a:spAutoFit/>
          </a:bodyPr>
          <a:p>
            <a:pPr algn="ctr"/>
            <a:r>
              <a:rPr altLang="ko-KR" b="1" dirty="0" sz="1867" lang="id-ID">
                <a:solidFill>
                  <a:schemeClr val="bg1"/>
                </a:solidFill>
                <a:cs typeface="Arial" pitchFamily="34" charset="0"/>
              </a:rPr>
              <a:t>ISAROTUL </a:t>
            </a:r>
            <a:r>
              <a:rPr altLang="ko-KR" b="1" dirty="0" sz="1867" lang="id-ID">
                <a:solidFill>
                  <a:schemeClr val="accent1"/>
                </a:solidFill>
                <a:cs typeface="Arial" pitchFamily="34" charset="0"/>
              </a:rPr>
              <a:t>NAFKAH</a:t>
            </a:r>
            <a:endParaRPr altLang="en-US" b="1" dirty="0" sz="1867" lang="ko-KR">
              <a:solidFill>
                <a:schemeClr val="accent1"/>
              </a:solidFill>
              <a:cs typeface="Arial" pitchFamily="34" charset="0"/>
            </a:endParaRPr>
          </a:p>
        </p:txBody>
      </p:sp>
      <p:grpSp>
        <p:nvGrpSpPr>
          <p:cNvPr id="110" name="Group 5"/>
          <p:cNvGrpSpPr/>
          <p:nvPr/>
        </p:nvGrpSpPr>
        <p:grpSpPr>
          <a:xfrm rot="21046937">
            <a:off x="6024983" y="838014"/>
            <a:ext cx="2712035" cy="2507877"/>
            <a:chOff x="8479089" y="1262387"/>
            <a:chExt cx="6147593" cy="5684813"/>
          </a:xfrm>
        </p:grpSpPr>
        <p:grpSp>
          <p:nvGrpSpPr>
            <p:cNvPr id="111" name="Group 6"/>
            <p:cNvGrpSpPr/>
            <p:nvPr/>
          </p:nvGrpSpPr>
          <p:grpSpPr>
            <a:xfrm rot="20275744" flipH="1">
              <a:off x="9114364" y="4275293"/>
              <a:ext cx="965714" cy="1155036"/>
              <a:chOff x="5704433" y="717502"/>
              <a:chExt cx="7365528" cy="8809481"/>
            </a:xfrm>
          </p:grpSpPr>
          <p:sp>
            <p:nvSpPr>
              <p:cNvPr id="1048977" name="Freeform: Shape 95"/>
              <p:cNvSpPr/>
              <p:nvPr/>
            </p:nvSpPr>
            <p:spPr>
              <a:xfrm>
                <a:off x="11674968" y="8268753"/>
                <a:ext cx="765879" cy="1258230"/>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Lst>
                <a:ahLst/>
                <a:cxnLst>
                  <a:cxn ang="0">
                    <a:pos x="connsiteX0" y="connsiteY0"/>
                  </a:cxn>
                  <a:cxn ang="0">
                    <a:pos x="connsiteX1" y="connsiteY1"/>
                  </a:cxn>
                  <a:cxn ang="0">
                    <a:pos x="connsiteX2" y="connsiteY2"/>
                  </a:cxn>
                  <a:cxn ang="0">
                    <a:pos x="connsiteX3" y="connsiteY3"/>
                  </a:cxn>
                </a:cxnLst>
                <a:rect l="l" t="t" r="r" b="b"/>
                <a:pathLst>
                  <a:path w="266700" h="438150">
                    <a:moveTo>
                      <a:pt x="0" y="0"/>
                    </a:moveTo>
                    <a:lnTo>
                      <a:pt x="19050" y="438150"/>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78" name="Freeform: Shape 9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79" name="Freeform: Shape 97"/>
              <p:cNvSpPr/>
              <p:nvPr/>
            </p:nvSpPr>
            <p:spPr>
              <a:xfrm>
                <a:off x="5704433" y="5540923"/>
                <a:ext cx="793232" cy="589649"/>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Lst>
                <a:ahLst/>
                <a:cxnLst>
                  <a:cxn ang="0">
                    <a:pos x="connsiteX0" y="connsiteY0"/>
                  </a:cxn>
                  <a:cxn ang="0">
                    <a:pos x="connsiteX1" y="connsiteY1"/>
                  </a:cxn>
                  <a:cxn ang="0">
                    <a:pos x="connsiteX2" y="connsiteY2"/>
                  </a:cxn>
                  <a:cxn ang="0">
                    <a:pos x="connsiteX3" y="connsiteY3"/>
                  </a:cxn>
                </a:cxnLst>
                <a:rect l="l" t="t" r="r" b="b"/>
                <a:pathLst>
                  <a:path w="276225" h="205332">
                    <a:moveTo>
                      <a:pt x="157232" y="0"/>
                    </a:moveTo>
                    <a:lnTo>
                      <a:pt x="0" y="205332"/>
                    </a:lnTo>
                    <a:lnTo>
                      <a:pt x="276225" y="157707"/>
                    </a:lnTo>
                    <a:lnTo>
                      <a:pt x="15723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0" name="Freeform: Shape 9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1" name="Freeform: Shape 99"/>
              <p:cNvSpPr/>
              <p:nvPr/>
            </p:nvSpPr>
            <p:spPr>
              <a:xfrm>
                <a:off x="10143209" y="2425829"/>
                <a:ext cx="2926752" cy="3993512"/>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Lst>
                <a:ahLst/>
                <a:cxnLst>
                  <a:cxn ang="0">
                    <a:pos x="connsiteX0" y="connsiteY0"/>
                  </a:cxn>
                  <a:cxn ang="0">
                    <a:pos x="connsiteX1" y="connsiteY1"/>
                  </a:cxn>
                  <a:cxn ang="0">
                    <a:pos x="connsiteX2" y="connsiteY2"/>
                  </a:cxn>
                  <a:cxn ang="0">
                    <a:pos x="connsiteX3" y="connsiteY3"/>
                  </a:cxn>
                </a:cxnLst>
                <a:rect l="l" t="t" r="r" b="b"/>
                <a:pathLst>
                  <a:path w="1019175" h="1390650">
                    <a:moveTo>
                      <a:pt x="1019175" y="0"/>
                    </a:moveTo>
                    <a:lnTo>
                      <a:pt x="0" y="295275"/>
                    </a:lnTo>
                    <a:lnTo>
                      <a:pt x="19050" y="1390650"/>
                    </a:lnTo>
                    <a:lnTo>
                      <a:pt x="101917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2" name="Freeform: Shape 10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3" name="Freeform: Shape 101"/>
              <p:cNvSpPr/>
              <p:nvPr/>
            </p:nvSpPr>
            <p:spPr>
              <a:xfrm>
                <a:off x="7708809" y="717502"/>
                <a:ext cx="2543812" cy="6236443"/>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Lst>
                <a:ahLst/>
                <a:cxnLst>
                  <a:cxn ang="0">
                    <a:pos x="connsiteX0" y="connsiteY0"/>
                  </a:cxn>
                  <a:cxn ang="0">
                    <a:pos x="connsiteX1" y="connsiteY1"/>
                  </a:cxn>
                  <a:cxn ang="0">
                    <a:pos x="connsiteX2" y="connsiteY2"/>
                  </a:cxn>
                  <a:cxn ang="0">
                    <a:pos x="connsiteX3" y="connsiteY3"/>
                  </a:cxn>
                </a:cxnLst>
                <a:rect l="l" t="t" r="r" b="b"/>
                <a:pathLst>
                  <a:path w="885825" h="2171700">
                    <a:moveTo>
                      <a:pt x="0" y="914400"/>
                    </a:moveTo>
                    <a:lnTo>
                      <a:pt x="871538" y="0"/>
                    </a:lnTo>
                    <a:cubicBezTo>
                      <a:pt x="876300" y="723900"/>
                      <a:pt x="881063" y="1447800"/>
                      <a:pt x="885825" y="2171700"/>
                    </a:cubicBezTo>
                    <a:lnTo>
                      <a:pt x="0" y="91440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2" name="Group 7"/>
            <p:cNvGrpSpPr/>
            <p:nvPr/>
          </p:nvGrpSpPr>
          <p:grpSpPr>
            <a:xfrm rot="20275744" flipH="1">
              <a:off x="8479089" y="5341625"/>
              <a:ext cx="1416763" cy="1605575"/>
              <a:chOff x="5365048" y="479821"/>
              <a:chExt cx="8036930" cy="9108010"/>
            </a:xfrm>
          </p:grpSpPr>
          <p:sp>
            <p:nvSpPr>
              <p:cNvPr id="1048984" name="Freeform: Shape 88"/>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5" name="Freeform: Shape 8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6" name="Freeform: Shape 90"/>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7" name="Freeform: Shape 9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8" name="Freeform: Shape 92"/>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89" name="Freeform: Shape 9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0" name="Freeform: Shape 94"/>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3" name="Group 8"/>
            <p:cNvGrpSpPr/>
            <p:nvPr/>
          </p:nvGrpSpPr>
          <p:grpSpPr>
            <a:xfrm rot="20275744" flipH="1">
              <a:off x="10278521" y="5974428"/>
              <a:ext cx="496268" cy="512648"/>
              <a:chOff x="5365048" y="1982197"/>
              <a:chExt cx="7362621" cy="7605634"/>
            </a:xfrm>
          </p:grpSpPr>
          <p:sp>
            <p:nvSpPr>
              <p:cNvPr id="1048991" name="Freeform: Shape 81"/>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2" name="Freeform: Shape 82"/>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3" name="Freeform: Shape 83"/>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4" name="Freeform: Shape 84"/>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5" name="Freeform: Shape 85"/>
              <p:cNvSpPr/>
              <p:nvPr/>
            </p:nvSpPr>
            <p:spPr>
              <a:xfrm>
                <a:off x="9871173" y="3444023"/>
                <a:ext cx="1940058" cy="2975318"/>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 name="connsiteX0" fmla="*/ 1247497 w 1247497"/>
                  <a:gd name="connsiteY0" fmla="*/ 0 h 1024830"/>
                  <a:gd name="connsiteX1" fmla="*/ 0 w 1247497"/>
                  <a:gd name="connsiteY1" fmla="*/ 277330 h 1024830"/>
                  <a:gd name="connsiteX2" fmla="*/ 113780 w 1247497"/>
                  <a:gd name="connsiteY2" fmla="*/ 1024830 h 1024830"/>
                  <a:gd name="connsiteX3" fmla="*/ 1247497 w 1247497"/>
                  <a:gd name="connsiteY3" fmla="*/ 0 h 1024830"/>
                  <a:gd name="connsiteX0" fmla="*/ 675581 w 675581"/>
                  <a:gd name="connsiteY0" fmla="*/ 0 h 1036087"/>
                  <a:gd name="connsiteX1" fmla="*/ 0 w 675581"/>
                  <a:gd name="connsiteY1" fmla="*/ 288587 h 1036087"/>
                  <a:gd name="connsiteX2" fmla="*/ 113780 w 675581"/>
                  <a:gd name="connsiteY2" fmla="*/ 1036087 h 1036087"/>
                  <a:gd name="connsiteX3" fmla="*/ 675581 w 675581"/>
                  <a:gd name="connsiteY3" fmla="*/ 0 h 1036087"/>
                </a:gdLst>
                <a:ahLst/>
                <a:cxnLst>
                  <a:cxn ang="0">
                    <a:pos x="connsiteX0" y="connsiteY0"/>
                  </a:cxn>
                  <a:cxn ang="0">
                    <a:pos x="connsiteX1" y="connsiteY1"/>
                  </a:cxn>
                  <a:cxn ang="0">
                    <a:pos x="connsiteX2" y="connsiteY2"/>
                  </a:cxn>
                  <a:cxn ang="0">
                    <a:pos x="connsiteX3" y="connsiteY3"/>
                  </a:cxn>
                </a:cxnLst>
                <a:rect l="l" t="t" r="r" b="b"/>
                <a:pathLst>
                  <a:path w="675581" h="1036087">
                    <a:moveTo>
                      <a:pt x="675581" y="0"/>
                    </a:moveTo>
                    <a:lnTo>
                      <a:pt x="0" y="288587"/>
                    </a:lnTo>
                    <a:lnTo>
                      <a:pt x="113780" y="1036087"/>
                    </a:lnTo>
                    <a:lnTo>
                      <a:pt x="675581"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6" name="Freeform: Shape 86"/>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7" name="Freeform: Shape 87"/>
              <p:cNvSpPr/>
              <p:nvPr/>
            </p:nvSpPr>
            <p:spPr>
              <a:xfrm>
                <a:off x="7708809" y="1982197"/>
                <a:ext cx="2543813" cy="4971750"/>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 name="connsiteX0" fmla="*/ 0 w 993639"/>
                  <a:gd name="connsiteY0" fmla="*/ 595440 h 1852740"/>
                  <a:gd name="connsiteX1" fmla="*/ 993498 w 993639"/>
                  <a:gd name="connsiteY1" fmla="*/ 0 h 1852740"/>
                  <a:gd name="connsiteX2" fmla="*/ 885825 w 993639"/>
                  <a:gd name="connsiteY2" fmla="*/ 1852740 h 1852740"/>
                  <a:gd name="connsiteX3" fmla="*/ 0 w 993639"/>
                  <a:gd name="connsiteY3" fmla="*/ 595440 h 1852740"/>
                  <a:gd name="connsiteX0" fmla="*/ 0 w 885825"/>
                  <a:gd name="connsiteY0" fmla="*/ 473999 h 1731299"/>
                  <a:gd name="connsiteX1" fmla="*/ 784851 w 885825"/>
                  <a:gd name="connsiteY1" fmla="*/ 0 h 1731299"/>
                  <a:gd name="connsiteX2" fmla="*/ 885825 w 885825"/>
                  <a:gd name="connsiteY2" fmla="*/ 1731299 h 1731299"/>
                  <a:gd name="connsiteX3" fmla="*/ 0 w 885825"/>
                  <a:gd name="connsiteY3" fmla="*/ 473999 h 1731299"/>
                </a:gdLst>
                <a:ahLst/>
                <a:cxnLst>
                  <a:cxn ang="0">
                    <a:pos x="connsiteX0" y="connsiteY0"/>
                  </a:cxn>
                  <a:cxn ang="0">
                    <a:pos x="connsiteX1" y="connsiteY1"/>
                  </a:cxn>
                  <a:cxn ang="0">
                    <a:pos x="connsiteX2" y="connsiteY2"/>
                  </a:cxn>
                  <a:cxn ang="0">
                    <a:pos x="connsiteX3" y="connsiteY3"/>
                  </a:cxn>
                </a:cxnLst>
                <a:rect l="l" t="t" r="r" b="b"/>
                <a:pathLst>
                  <a:path w="885825" h="1731299">
                    <a:moveTo>
                      <a:pt x="0" y="473999"/>
                    </a:moveTo>
                    <a:lnTo>
                      <a:pt x="784851" y="0"/>
                    </a:lnTo>
                    <a:cubicBezTo>
                      <a:pt x="789613" y="723900"/>
                      <a:pt x="881063" y="1007399"/>
                      <a:pt x="885825" y="1731299"/>
                    </a:cubicBezTo>
                    <a:lnTo>
                      <a:pt x="0" y="473999"/>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4" name="Group 9"/>
            <p:cNvGrpSpPr/>
            <p:nvPr/>
          </p:nvGrpSpPr>
          <p:grpSpPr>
            <a:xfrm rot="20275744" flipH="1">
              <a:off x="11620616" y="3813253"/>
              <a:ext cx="1199247" cy="1359069"/>
              <a:chOff x="5365051" y="479822"/>
              <a:chExt cx="8036930" cy="9108006"/>
            </a:xfrm>
          </p:grpSpPr>
          <p:sp>
            <p:nvSpPr>
              <p:cNvPr id="1048998" name="Freeform: Shape 74"/>
              <p:cNvSpPr/>
              <p:nvPr/>
            </p:nvSpPr>
            <p:spPr>
              <a:xfrm>
                <a:off x="11674978" y="8268752"/>
                <a:ext cx="1052698" cy="1319076"/>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999" name="Freeform: Shape 75"/>
              <p:cNvSpPr/>
              <p:nvPr/>
            </p:nvSpPr>
            <p:spPr>
              <a:xfrm>
                <a:off x="9107333" y="6879848"/>
                <a:ext cx="3333521" cy="1613813"/>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0" name="Freeform: Shape 76"/>
              <p:cNvSpPr/>
              <p:nvPr/>
            </p:nvSpPr>
            <p:spPr>
              <a:xfrm>
                <a:off x="5365051" y="5540920"/>
                <a:ext cx="1132614" cy="452887"/>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1" name="Freeform: Shape 77"/>
              <p:cNvSpPr/>
              <p:nvPr/>
            </p:nvSpPr>
            <p:spPr>
              <a:xfrm>
                <a:off x="6149703" y="5215816"/>
                <a:ext cx="1586462" cy="2373445"/>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2" name="Freeform: Shape 78"/>
              <p:cNvSpPr/>
              <p:nvPr/>
            </p:nvSpPr>
            <p:spPr>
              <a:xfrm>
                <a:off x="9871175" y="2566273"/>
                <a:ext cx="3530806"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3" name="Freeform: Shape 79"/>
              <p:cNvSpPr/>
              <p:nvPr/>
            </p:nvSpPr>
            <p:spPr>
              <a:xfrm>
                <a:off x="7585443" y="3324704"/>
                <a:ext cx="2667181" cy="4626400"/>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4" name="Freeform: Shape 80"/>
              <p:cNvSpPr/>
              <p:nvPr/>
            </p:nvSpPr>
            <p:spPr>
              <a:xfrm>
                <a:off x="7708807" y="479822"/>
                <a:ext cx="2543816" cy="6474125"/>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5" name="Group 10"/>
            <p:cNvGrpSpPr/>
            <p:nvPr/>
          </p:nvGrpSpPr>
          <p:grpSpPr>
            <a:xfrm rot="20073958" flipH="1">
              <a:off x="10116519" y="4915091"/>
              <a:ext cx="1567652" cy="1079675"/>
              <a:chOff x="3667032" y="1708483"/>
              <a:chExt cx="8105829" cy="5582653"/>
            </a:xfrm>
          </p:grpSpPr>
          <p:sp>
            <p:nvSpPr>
              <p:cNvPr id="1049005" name="Freeform: Shape 67"/>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6" name="Freeform: Shape 68"/>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7" name="Freeform: Shape 69"/>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8" name="Freeform: Shape 70"/>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09" name="Freeform: Shape 71"/>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0" name="Freeform: Shape 72"/>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1" name="Freeform: Shape 73"/>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grpSp>
        <p:grpSp>
          <p:nvGrpSpPr>
            <p:cNvPr id="116" name="Group 11"/>
            <p:cNvGrpSpPr/>
            <p:nvPr/>
          </p:nvGrpSpPr>
          <p:grpSpPr>
            <a:xfrm rot="20073958" flipH="1">
              <a:off x="10286237" y="3877079"/>
              <a:ext cx="981094" cy="675699"/>
              <a:chOff x="3667032" y="1708483"/>
              <a:chExt cx="8105829" cy="5582653"/>
            </a:xfrm>
          </p:grpSpPr>
          <p:sp>
            <p:nvSpPr>
              <p:cNvPr id="1049012" name="Freeform: Shape 60"/>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3" name="Freeform: Shape 61"/>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4" name="Freeform: Shape 62"/>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5" name="Freeform: Shape 63"/>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6" name="Freeform: Shape 64"/>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7" name="Freeform: Shape 65"/>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18" name="Freeform: Shape 66"/>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7" name="Group 12"/>
            <p:cNvGrpSpPr/>
            <p:nvPr/>
          </p:nvGrpSpPr>
          <p:grpSpPr>
            <a:xfrm rot="20275744" flipH="1">
              <a:off x="10178216" y="1637990"/>
              <a:ext cx="1416763" cy="1605575"/>
              <a:chOff x="5365048" y="479821"/>
              <a:chExt cx="8036930" cy="9108010"/>
            </a:xfrm>
          </p:grpSpPr>
          <p:sp>
            <p:nvSpPr>
              <p:cNvPr id="1049019" name="Freeform: Shape 53"/>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0" name="Freeform: Shape 54"/>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1" name="Freeform: Shape 55"/>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2" name="Freeform: Shape 56"/>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3" name="Freeform: Shape 57"/>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4" name="Freeform: Shape 58"/>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5" name="Freeform: Shape 59"/>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8" name="Group 13"/>
            <p:cNvGrpSpPr/>
            <p:nvPr/>
          </p:nvGrpSpPr>
          <p:grpSpPr>
            <a:xfrm rot="20275744" flipH="1">
              <a:off x="11852978" y="2424207"/>
              <a:ext cx="1074020" cy="1217154"/>
              <a:chOff x="5365048" y="479821"/>
              <a:chExt cx="8036930" cy="9108010"/>
            </a:xfrm>
          </p:grpSpPr>
          <p:sp>
            <p:nvSpPr>
              <p:cNvPr id="1049026" name="Freeform: Shape 46"/>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7" name="Freeform: Shape 47"/>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8" name="Freeform: Shape 48"/>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29" name="Freeform: Shape 49"/>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0" name="Freeform: Shape 50"/>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1" name="Freeform: Shape 51"/>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2" name="Freeform: Shape 52"/>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19" name="Group 14"/>
            <p:cNvGrpSpPr/>
            <p:nvPr/>
          </p:nvGrpSpPr>
          <p:grpSpPr>
            <a:xfrm rot="21043784" flipH="1">
              <a:off x="12949687" y="4848328"/>
              <a:ext cx="885221" cy="609671"/>
              <a:chOff x="3667032" y="1708483"/>
              <a:chExt cx="8105829" cy="5582653"/>
            </a:xfrm>
          </p:grpSpPr>
          <p:sp>
            <p:nvSpPr>
              <p:cNvPr id="1049033" name="Freeform: Shape 39"/>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4" name="Freeform: Shape 40"/>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5" name="Freeform: Shape 41"/>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6" name="Freeform: Shape 42"/>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7" name="Freeform: Shape 43"/>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8" name="Freeform: Shape 44"/>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39" name="Freeform: Shape 45"/>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0" name="Group 15"/>
            <p:cNvGrpSpPr/>
            <p:nvPr/>
          </p:nvGrpSpPr>
          <p:grpSpPr>
            <a:xfrm rot="21043784" flipH="1">
              <a:off x="9098407" y="3250270"/>
              <a:ext cx="740471" cy="509978"/>
              <a:chOff x="3667032" y="1708483"/>
              <a:chExt cx="8105829" cy="5582653"/>
            </a:xfrm>
          </p:grpSpPr>
          <p:sp>
            <p:nvSpPr>
              <p:cNvPr id="1049040" name="Freeform: Shape 32"/>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1" name="Freeform: Shape 33"/>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2" name="Freeform: Shape 34"/>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3" name="Freeform: Shape 35"/>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4" name="Freeform: Shape 36"/>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5" name="Freeform: Shape 37"/>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6" name="Freeform: Shape 38"/>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1" name="Group 16"/>
            <p:cNvGrpSpPr/>
            <p:nvPr/>
          </p:nvGrpSpPr>
          <p:grpSpPr>
            <a:xfrm rot="20275744" flipH="1">
              <a:off x="12999428" y="1262387"/>
              <a:ext cx="1627254" cy="1844118"/>
              <a:chOff x="5365048" y="479821"/>
              <a:chExt cx="8036930" cy="9108010"/>
            </a:xfrm>
          </p:grpSpPr>
          <p:sp>
            <p:nvSpPr>
              <p:cNvPr id="1049047" name="Freeform: Shape 25"/>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8" name="Freeform: Shape 2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49" name="Freeform: Shape 27"/>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0" name="Freeform: Shape 2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1" name="Freeform: Shape 29"/>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2" name="Freeform: Shape 3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3" name="Freeform: Shape 31"/>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2" name="Group 17"/>
            <p:cNvGrpSpPr/>
            <p:nvPr/>
          </p:nvGrpSpPr>
          <p:grpSpPr>
            <a:xfrm rot="19361629" flipH="1">
              <a:off x="13519304" y="3604291"/>
              <a:ext cx="825203" cy="568334"/>
              <a:chOff x="3667032" y="1708483"/>
              <a:chExt cx="8105829" cy="5582653"/>
            </a:xfrm>
          </p:grpSpPr>
          <p:sp>
            <p:nvSpPr>
              <p:cNvPr id="1049054" name="Freeform: Shape 18"/>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5" name="Freeform: Shape 19"/>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6" name="Freeform: Shape 20"/>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7" name="Freeform: Shape 21"/>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8" name="Freeform: Shape 22"/>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59" name="Freeform: Shape 23"/>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60" name="Freeform: Shape 24"/>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grpSp>
        <p:nvGrpSpPr>
          <p:cNvPr id="123" name="Group 102"/>
          <p:cNvGrpSpPr/>
          <p:nvPr/>
        </p:nvGrpSpPr>
        <p:grpSpPr>
          <a:xfrm>
            <a:off x="3286193" y="3060626"/>
            <a:ext cx="5631920" cy="1498769"/>
            <a:chOff x="3960971" y="2767117"/>
            <a:chExt cx="4267200" cy="1321489"/>
          </a:xfrm>
        </p:grpSpPr>
        <p:sp>
          <p:nvSpPr>
            <p:cNvPr id="1049061" name="Freeform: Shape 103"/>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solidFill>
              <a:srgbClr val="F9F8F7"/>
            </a:solidFill>
            <a:ln w="9525" cap="flat">
              <a:noFill/>
              <a:prstDash val="solid"/>
              <a:miter/>
            </a:ln>
          </p:spPr>
          <p:txBody>
            <a:bodyPr anchor="ctr" rtlCol="0"/>
            <a:p>
              <a:endParaRPr sz="1200" lang="en-US"/>
            </a:p>
          </p:txBody>
        </p:sp>
        <p:sp>
          <p:nvSpPr>
            <p:cNvPr id="1049062" name="Freeform: Shape 104"/>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5">
                <a:lumMod val="50000"/>
              </a:schemeClr>
            </a:solidFill>
            <a:ln w="9525" cap="flat">
              <a:noFill/>
              <a:prstDash val="solid"/>
              <a:miter/>
            </a:ln>
          </p:spPr>
          <p:txBody>
            <a:bodyPr anchor="ctr" rtlCol="0"/>
            <a:p>
              <a:endParaRPr sz="1200" lang="en-US"/>
            </a:p>
          </p:txBody>
        </p:sp>
        <p:sp>
          <p:nvSpPr>
            <p:cNvPr id="1049063" name="Freeform: Shape 105"/>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solidFill>
              <a:srgbClr val="F9F8F7"/>
            </a:solidFill>
            <a:ln w="9525" cap="flat">
              <a:noFill/>
              <a:prstDash val="solid"/>
              <a:miter/>
            </a:ln>
          </p:spPr>
          <p:txBody>
            <a:bodyPr anchor="ctr" rtlCol="0"/>
            <a:p>
              <a:endParaRPr dirty="0" sz="1200" lang="en-US"/>
            </a:p>
          </p:txBody>
        </p:sp>
        <p:sp>
          <p:nvSpPr>
            <p:cNvPr id="1049064" name="Freeform: Shape 106"/>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solidFill>
              <a:srgbClr val="F9F8F7"/>
            </a:solidFill>
            <a:ln w="9525" cap="flat">
              <a:noFill/>
              <a:prstDash val="solid"/>
              <a:miter/>
            </a:ln>
          </p:spPr>
          <p:txBody>
            <a:bodyPr anchor="ctr" rtlCol="0"/>
            <a:p>
              <a:endParaRPr sz="1200" lang="en-US"/>
            </a:p>
          </p:txBody>
        </p:sp>
      </p:grpSp>
      <p:grpSp>
        <p:nvGrpSpPr>
          <p:cNvPr id="124" name="Group 2"/>
          <p:cNvGrpSpPr/>
          <p:nvPr/>
        </p:nvGrpSpPr>
        <p:grpSpPr>
          <a:xfrm>
            <a:off x="3877842" y="659408"/>
            <a:ext cx="2104784" cy="2892498"/>
            <a:chOff x="5892963" y="1332011"/>
            <a:chExt cx="3157176" cy="4338747"/>
          </a:xfrm>
        </p:grpSpPr>
        <p:grpSp>
          <p:nvGrpSpPr>
            <p:cNvPr id="125" name="Group 108"/>
            <p:cNvGrpSpPr/>
            <p:nvPr/>
          </p:nvGrpSpPr>
          <p:grpSpPr>
            <a:xfrm rot="2136013">
              <a:off x="8411096" y="3929385"/>
              <a:ext cx="639043" cy="764323"/>
              <a:chOff x="5704433" y="717502"/>
              <a:chExt cx="7365528" cy="8809481"/>
            </a:xfrm>
          </p:grpSpPr>
          <p:sp>
            <p:nvSpPr>
              <p:cNvPr id="1049065" name="Freeform: Shape 197"/>
              <p:cNvSpPr/>
              <p:nvPr/>
            </p:nvSpPr>
            <p:spPr>
              <a:xfrm>
                <a:off x="11674968" y="8268753"/>
                <a:ext cx="765879" cy="1258230"/>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Lst>
                <a:ahLst/>
                <a:cxnLst>
                  <a:cxn ang="0">
                    <a:pos x="connsiteX0" y="connsiteY0"/>
                  </a:cxn>
                  <a:cxn ang="0">
                    <a:pos x="connsiteX1" y="connsiteY1"/>
                  </a:cxn>
                  <a:cxn ang="0">
                    <a:pos x="connsiteX2" y="connsiteY2"/>
                  </a:cxn>
                  <a:cxn ang="0">
                    <a:pos x="connsiteX3" y="connsiteY3"/>
                  </a:cxn>
                </a:cxnLst>
                <a:rect l="l" t="t" r="r" b="b"/>
                <a:pathLst>
                  <a:path w="266700" h="438150">
                    <a:moveTo>
                      <a:pt x="0" y="0"/>
                    </a:moveTo>
                    <a:lnTo>
                      <a:pt x="19050" y="438150"/>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66" name="Freeform: Shape 198"/>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67" name="Freeform: Shape 199"/>
              <p:cNvSpPr/>
              <p:nvPr/>
            </p:nvSpPr>
            <p:spPr>
              <a:xfrm>
                <a:off x="5704433" y="5540923"/>
                <a:ext cx="793232" cy="589649"/>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Lst>
                <a:ahLst/>
                <a:cxnLst>
                  <a:cxn ang="0">
                    <a:pos x="connsiteX0" y="connsiteY0"/>
                  </a:cxn>
                  <a:cxn ang="0">
                    <a:pos x="connsiteX1" y="connsiteY1"/>
                  </a:cxn>
                  <a:cxn ang="0">
                    <a:pos x="connsiteX2" y="connsiteY2"/>
                  </a:cxn>
                  <a:cxn ang="0">
                    <a:pos x="connsiteX3" y="connsiteY3"/>
                  </a:cxn>
                </a:cxnLst>
                <a:rect l="l" t="t" r="r" b="b"/>
                <a:pathLst>
                  <a:path w="276225" h="205332">
                    <a:moveTo>
                      <a:pt x="157232" y="0"/>
                    </a:moveTo>
                    <a:lnTo>
                      <a:pt x="0" y="205332"/>
                    </a:lnTo>
                    <a:lnTo>
                      <a:pt x="276225" y="157707"/>
                    </a:lnTo>
                    <a:lnTo>
                      <a:pt x="15723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68" name="Freeform: Shape 200"/>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69" name="Freeform: Shape 201"/>
              <p:cNvSpPr/>
              <p:nvPr/>
            </p:nvSpPr>
            <p:spPr>
              <a:xfrm>
                <a:off x="10143209" y="2425829"/>
                <a:ext cx="2926752" cy="3993512"/>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Lst>
                <a:ahLst/>
                <a:cxnLst>
                  <a:cxn ang="0">
                    <a:pos x="connsiteX0" y="connsiteY0"/>
                  </a:cxn>
                  <a:cxn ang="0">
                    <a:pos x="connsiteX1" y="connsiteY1"/>
                  </a:cxn>
                  <a:cxn ang="0">
                    <a:pos x="connsiteX2" y="connsiteY2"/>
                  </a:cxn>
                  <a:cxn ang="0">
                    <a:pos x="connsiteX3" y="connsiteY3"/>
                  </a:cxn>
                </a:cxnLst>
                <a:rect l="l" t="t" r="r" b="b"/>
                <a:pathLst>
                  <a:path w="1019175" h="1390650">
                    <a:moveTo>
                      <a:pt x="1019175" y="0"/>
                    </a:moveTo>
                    <a:lnTo>
                      <a:pt x="0" y="295275"/>
                    </a:lnTo>
                    <a:lnTo>
                      <a:pt x="19050" y="1390650"/>
                    </a:lnTo>
                    <a:lnTo>
                      <a:pt x="101917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0" name="Freeform: Shape 202"/>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1" name="Freeform: Shape 203"/>
              <p:cNvSpPr/>
              <p:nvPr/>
            </p:nvSpPr>
            <p:spPr>
              <a:xfrm>
                <a:off x="7708809" y="717502"/>
                <a:ext cx="2543812" cy="6236443"/>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Lst>
                <a:ahLst/>
                <a:cxnLst>
                  <a:cxn ang="0">
                    <a:pos x="connsiteX0" y="connsiteY0"/>
                  </a:cxn>
                  <a:cxn ang="0">
                    <a:pos x="connsiteX1" y="connsiteY1"/>
                  </a:cxn>
                  <a:cxn ang="0">
                    <a:pos x="connsiteX2" y="connsiteY2"/>
                  </a:cxn>
                  <a:cxn ang="0">
                    <a:pos x="connsiteX3" y="connsiteY3"/>
                  </a:cxn>
                </a:cxnLst>
                <a:rect l="l" t="t" r="r" b="b"/>
                <a:pathLst>
                  <a:path w="885825" h="2171700">
                    <a:moveTo>
                      <a:pt x="0" y="914400"/>
                    </a:moveTo>
                    <a:lnTo>
                      <a:pt x="871538" y="0"/>
                    </a:lnTo>
                    <a:cubicBezTo>
                      <a:pt x="876300" y="723900"/>
                      <a:pt x="881063" y="1447800"/>
                      <a:pt x="885825" y="2171700"/>
                    </a:cubicBezTo>
                    <a:lnTo>
                      <a:pt x="0" y="91440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6" name="Group 110"/>
            <p:cNvGrpSpPr/>
            <p:nvPr/>
          </p:nvGrpSpPr>
          <p:grpSpPr>
            <a:xfrm rot="2136013">
              <a:off x="7755136" y="4884570"/>
              <a:ext cx="328396" cy="339235"/>
              <a:chOff x="5365048" y="1982197"/>
              <a:chExt cx="7362621" cy="7605634"/>
            </a:xfrm>
          </p:grpSpPr>
          <p:sp>
            <p:nvSpPr>
              <p:cNvPr id="1049072" name="Freeform: Shape 183"/>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3" name="Freeform: Shape 184"/>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4" name="Freeform: Shape 185"/>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5" name="Freeform: Shape 186"/>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6" name="Freeform: Shape 187"/>
              <p:cNvSpPr/>
              <p:nvPr/>
            </p:nvSpPr>
            <p:spPr>
              <a:xfrm>
                <a:off x="9871173" y="3444023"/>
                <a:ext cx="1940058" cy="2975318"/>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 name="connsiteX0" fmla="*/ 1247497 w 1247497"/>
                  <a:gd name="connsiteY0" fmla="*/ 0 h 1024830"/>
                  <a:gd name="connsiteX1" fmla="*/ 0 w 1247497"/>
                  <a:gd name="connsiteY1" fmla="*/ 277330 h 1024830"/>
                  <a:gd name="connsiteX2" fmla="*/ 113780 w 1247497"/>
                  <a:gd name="connsiteY2" fmla="*/ 1024830 h 1024830"/>
                  <a:gd name="connsiteX3" fmla="*/ 1247497 w 1247497"/>
                  <a:gd name="connsiteY3" fmla="*/ 0 h 1024830"/>
                  <a:gd name="connsiteX0" fmla="*/ 675581 w 675581"/>
                  <a:gd name="connsiteY0" fmla="*/ 0 h 1036087"/>
                  <a:gd name="connsiteX1" fmla="*/ 0 w 675581"/>
                  <a:gd name="connsiteY1" fmla="*/ 288587 h 1036087"/>
                  <a:gd name="connsiteX2" fmla="*/ 113780 w 675581"/>
                  <a:gd name="connsiteY2" fmla="*/ 1036087 h 1036087"/>
                  <a:gd name="connsiteX3" fmla="*/ 675581 w 675581"/>
                  <a:gd name="connsiteY3" fmla="*/ 0 h 1036087"/>
                </a:gdLst>
                <a:ahLst/>
                <a:cxnLst>
                  <a:cxn ang="0">
                    <a:pos x="connsiteX0" y="connsiteY0"/>
                  </a:cxn>
                  <a:cxn ang="0">
                    <a:pos x="connsiteX1" y="connsiteY1"/>
                  </a:cxn>
                  <a:cxn ang="0">
                    <a:pos x="connsiteX2" y="connsiteY2"/>
                  </a:cxn>
                  <a:cxn ang="0">
                    <a:pos x="connsiteX3" y="connsiteY3"/>
                  </a:cxn>
                </a:cxnLst>
                <a:rect l="l" t="t" r="r" b="b"/>
                <a:pathLst>
                  <a:path w="675581" h="1036087">
                    <a:moveTo>
                      <a:pt x="675581" y="0"/>
                    </a:moveTo>
                    <a:lnTo>
                      <a:pt x="0" y="288587"/>
                    </a:lnTo>
                    <a:lnTo>
                      <a:pt x="113780" y="1036087"/>
                    </a:lnTo>
                    <a:lnTo>
                      <a:pt x="675581"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7" name="Freeform: Shape 188"/>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78" name="Freeform: Shape 189"/>
              <p:cNvSpPr/>
              <p:nvPr/>
            </p:nvSpPr>
            <p:spPr>
              <a:xfrm>
                <a:off x="7708809" y="1982197"/>
                <a:ext cx="2543813" cy="4971750"/>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 name="connsiteX0" fmla="*/ 0 w 993639"/>
                  <a:gd name="connsiteY0" fmla="*/ 595440 h 1852740"/>
                  <a:gd name="connsiteX1" fmla="*/ 993498 w 993639"/>
                  <a:gd name="connsiteY1" fmla="*/ 0 h 1852740"/>
                  <a:gd name="connsiteX2" fmla="*/ 885825 w 993639"/>
                  <a:gd name="connsiteY2" fmla="*/ 1852740 h 1852740"/>
                  <a:gd name="connsiteX3" fmla="*/ 0 w 993639"/>
                  <a:gd name="connsiteY3" fmla="*/ 595440 h 1852740"/>
                  <a:gd name="connsiteX0" fmla="*/ 0 w 885825"/>
                  <a:gd name="connsiteY0" fmla="*/ 473999 h 1731299"/>
                  <a:gd name="connsiteX1" fmla="*/ 784851 w 885825"/>
                  <a:gd name="connsiteY1" fmla="*/ 0 h 1731299"/>
                  <a:gd name="connsiteX2" fmla="*/ 885825 w 885825"/>
                  <a:gd name="connsiteY2" fmla="*/ 1731299 h 1731299"/>
                  <a:gd name="connsiteX3" fmla="*/ 0 w 885825"/>
                  <a:gd name="connsiteY3" fmla="*/ 473999 h 1731299"/>
                </a:gdLst>
                <a:ahLst/>
                <a:cxnLst>
                  <a:cxn ang="0">
                    <a:pos x="connsiteX0" y="connsiteY0"/>
                  </a:cxn>
                  <a:cxn ang="0">
                    <a:pos x="connsiteX1" y="connsiteY1"/>
                  </a:cxn>
                  <a:cxn ang="0">
                    <a:pos x="connsiteX2" y="connsiteY2"/>
                  </a:cxn>
                  <a:cxn ang="0">
                    <a:pos x="connsiteX3" y="connsiteY3"/>
                  </a:cxn>
                </a:cxnLst>
                <a:rect l="l" t="t" r="r" b="b"/>
                <a:pathLst>
                  <a:path w="885825" h="1731299">
                    <a:moveTo>
                      <a:pt x="0" y="473999"/>
                    </a:moveTo>
                    <a:lnTo>
                      <a:pt x="784851" y="0"/>
                    </a:lnTo>
                    <a:cubicBezTo>
                      <a:pt x="789613" y="723900"/>
                      <a:pt x="881063" y="1007399"/>
                      <a:pt x="885825" y="1731299"/>
                    </a:cubicBezTo>
                    <a:lnTo>
                      <a:pt x="0" y="473999"/>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7" name="Group 111"/>
            <p:cNvGrpSpPr/>
            <p:nvPr/>
          </p:nvGrpSpPr>
          <p:grpSpPr>
            <a:xfrm rot="2136013">
              <a:off x="6701995" y="3224189"/>
              <a:ext cx="793579" cy="899338"/>
              <a:chOff x="5365051" y="479822"/>
              <a:chExt cx="8036930" cy="9108006"/>
            </a:xfrm>
          </p:grpSpPr>
          <p:sp>
            <p:nvSpPr>
              <p:cNvPr id="1049079" name="Freeform: Shape 176"/>
              <p:cNvSpPr/>
              <p:nvPr/>
            </p:nvSpPr>
            <p:spPr>
              <a:xfrm>
                <a:off x="11674978" y="8268752"/>
                <a:ext cx="1052698" cy="1319076"/>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0" name="Freeform: Shape 177"/>
              <p:cNvSpPr/>
              <p:nvPr/>
            </p:nvSpPr>
            <p:spPr>
              <a:xfrm>
                <a:off x="9107333" y="6879848"/>
                <a:ext cx="3333521" cy="1613813"/>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1" name="Freeform: Shape 178"/>
              <p:cNvSpPr/>
              <p:nvPr/>
            </p:nvSpPr>
            <p:spPr>
              <a:xfrm>
                <a:off x="5365051" y="5540920"/>
                <a:ext cx="1132614" cy="452887"/>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2" name="Freeform: Shape 179"/>
              <p:cNvSpPr/>
              <p:nvPr/>
            </p:nvSpPr>
            <p:spPr>
              <a:xfrm>
                <a:off x="6149703" y="5215816"/>
                <a:ext cx="1586462" cy="2373445"/>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3" name="Freeform: Shape 180"/>
              <p:cNvSpPr/>
              <p:nvPr/>
            </p:nvSpPr>
            <p:spPr>
              <a:xfrm>
                <a:off x="9871175" y="2566273"/>
                <a:ext cx="3530806"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4" name="Freeform: Shape 181"/>
              <p:cNvSpPr/>
              <p:nvPr/>
            </p:nvSpPr>
            <p:spPr>
              <a:xfrm>
                <a:off x="7585443" y="3324704"/>
                <a:ext cx="2667181" cy="4626400"/>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5" name="Freeform: Shape 182"/>
              <p:cNvSpPr/>
              <p:nvPr/>
            </p:nvSpPr>
            <p:spPr>
              <a:xfrm>
                <a:off x="7708807" y="479822"/>
                <a:ext cx="2543816" cy="6474125"/>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28" name="Group 112"/>
            <p:cNvGrpSpPr/>
            <p:nvPr/>
          </p:nvGrpSpPr>
          <p:grpSpPr>
            <a:xfrm rot="2337799">
              <a:off x="7280335" y="4139970"/>
              <a:ext cx="1037364" cy="714454"/>
              <a:chOff x="3667032" y="1708483"/>
              <a:chExt cx="8105829" cy="5582653"/>
            </a:xfrm>
          </p:grpSpPr>
          <p:sp>
            <p:nvSpPr>
              <p:cNvPr id="1049086" name="Freeform: Shape 169"/>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7" name="Freeform: Shape 170"/>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8" name="Freeform: Shape 171"/>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89" name="Freeform: Shape 172"/>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0" name="Freeform: Shape 173"/>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1" name="Freeform: Shape 174"/>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2" name="Freeform: Shape 175"/>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grpSp>
        <p:grpSp>
          <p:nvGrpSpPr>
            <p:cNvPr id="129" name="Group 113"/>
            <p:cNvGrpSpPr/>
            <p:nvPr/>
          </p:nvGrpSpPr>
          <p:grpSpPr>
            <a:xfrm rot="2337799">
              <a:off x="7745862" y="3494984"/>
              <a:ext cx="649220" cy="447131"/>
              <a:chOff x="3667032" y="1708483"/>
              <a:chExt cx="8105829" cy="5582653"/>
            </a:xfrm>
          </p:grpSpPr>
          <p:sp>
            <p:nvSpPr>
              <p:cNvPr id="1049093" name="Freeform: Shape 162"/>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4" name="Freeform: Shape 163"/>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5" name="Freeform: Shape 164"/>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6" name="Freeform: Shape 165"/>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7" name="Freeform: Shape 166"/>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8" name="Freeform: Shape 167"/>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099" name="Freeform: Shape 168"/>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0" name="Group 114"/>
            <p:cNvGrpSpPr/>
            <p:nvPr/>
          </p:nvGrpSpPr>
          <p:grpSpPr>
            <a:xfrm rot="2136013">
              <a:off x="7805715" y="2028888"/>
              <a:ext cx="937516" cy="1062458"/>
              <a:chOff x="5365048" y="479821"/>
              <a:chExt cx="8036930" cy="9108010"/>
            </a:xfrm>
          </p:grpSpPr>
          <p:sp>
            <p:nvSpPr>
              <p:cNvPr id="1049100" name="Freeform: Shape 155"/>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1" name="Freeform: Shape 15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2" name="Freeform: Shape 157"/>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3" name="Freeform: Shape 15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4" name="Freeform: Shape 159"/>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5" name="Freeform: Shape 16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6" name="Freeform: Shape 161"/>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1" name="Group 115"/>
            <p:cNvGrpSpPr/>
            <p:nvPr/>
          </p:nvGrpSpPr>
          <p:grpSpPr>
            <a:xfrm rot="2136013">
              <a:off x="6860236" y="2305546"/>
              <a:ext cx="710712" cy="805428"/>
              <a:chOff x="5365048" y="479821"/>
              <a:chExt cx="8036930" cy="9108010"/>
            </a:xfrm>
          </p:grpSpPr>
          <p:sp>
            <p:nvSpPr>
              <p:cNvPr id="1049107" name="Freeform: Shape 148"/>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8" name="Freeform: Shape 14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09" name="Freeform: Shape 150"/>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0" name="Freeform: Shape 15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1" name="Freeform: Shape 152"/>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2" name="Freeform: Shape 15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3" name="Freeform: Shape 154"/>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2" name="Group 116"/>
            <p:cNvGrpSpPr/>
            <p:nvPr/>
          </p:nvGrpSpPr>
          <p:grpSpPr>
            <a:xfrm rot="1367973">
              <a:off x="5949600" y="3715561"/>
              <a:ext cx="585778" cy="403438"/>
              <a:chOff x="3667032" y="1708483"/>
              <a:chExt cx="8105829" cy="5582653"/>
            </a:xfrm>
          </p:grpSpPr>
          <p:sp>
            <p:nvSpPr>
              <p:cNvPr id="1049114" name="Freeform: Shape 141"/>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5" name="Freeform: Shape 142"/>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6" name="Freeform: Shape 143"/>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7" name="Freeform: Shape 144"/>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8" name="Freeform: Shape 145"/>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19" name="Freeform: Shape 146"/>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0" name="Freeform: Shape 147"/>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3" name="Group 117"/>
            <p:cNvGrpSpPr/>
            <p:nvPr/>
          </p:nvGrpSpPr>
          <p:grpSpPr>
            <a:xfrm rot="1367973">
              <a:off x="8547152" y="5333290"/>
              <a:ext cx="489993" cy="337468"/>
              <a:chOff x="3667032" y="1708483"/>
              <a:chExt cx="8105829" cy="5582653"/>
            </a:xfrm>
          </p:grpSpPr>
          <p:sp>
            <p:nvSpPr>
              <p:cNvPr id="1049121" name="Freeform: Shape 134"/>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2" name="Freeform: Shape 135"/>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3" name="Freeform: Shape 136"/>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4" name="Freeform: Shape 137"/>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5" name="Freeform: Shape 138"/>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6" name="Freeform: Shape 139"/>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7" name="Freeform: Shape 140"/>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4" name="Group 118"/>
            <p:cNvGrpSpPr/>
            <p:nvPr/>
          </p:nvGrpSpPr>
          <p:grpSpPr>
            <a:xfrm rot="2136013">
              <a:off x="5892963" y="1332011"/>
              <a:ext cx="1076804" cy="1220310"/>
              <a:chOff x="5365048" y="479821"/>
              <a:chExt cx="8036930" cy="9108010"/>
            </a:xfrm>
          </p:grpSpPr>
          <p:sp>
            <p:nvSpPr>
              <p:cNvPr id="1049128" name="Freeform: Shape 127"/>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29" name="Freeform: Shape 128"/>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0" name="Freeform: Shape 129"/>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1" name="Freeform: Shape 130"/>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2" name="Freeform: Shape 131"/>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3" name="Freeform: Shape 132"/>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4" name="Freeform: Shape 133"/>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135" name="Group 119"/>
            <p:cNvGrpSpPr/>
            <p:nvPr/>
          </p:nvGrpSpPr>
          <p:grpSpPr>
            <a:xfrm rot="3050128">
              <a:off x="5818076" y="2832032"/>
              <a:ext cx="546062" cy="376084"/>
              <a:chOff x="3667032" y="1708483"/>
              <a:chExt cx="8105829" cy="5582653"/>
            </a:xfrm>
          </p:grpSpPr>
          <p:sp>
            <p:nvSpPr>
              <p:cNvPr id="1049135" name="Freeform: Shape 120"/>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6" name="Freeform: Shape 121"/>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7" name="Freeform: Shape 122"/>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8" name="Freeform: Shape 123"/>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39" name="Freeform: Shape 124"/>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40" name="Freeform: Shape 125"/>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9141" name="Freeform: Shape 126"/>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799" name="Freeform: Shape 110"/>
          <p:cNvSpPr/>
          <p:nvPr/>
        </p:nvSpPr>
        <p:spPr>
          <a:xfrm>
            <a:off x="4" y="25313"/>
            <a:ext cx="12197526" cy="6858000"/>
          </a:xfrm>
          <a:custGeom>
            <a:avLst/>
            <a:gdLst>
              <a:gd name="connsiteX0" fmla="*/ 488332 w 18296289"/>
              <a:gd name="connsiteY0" fmla="*/ 6 h 10287000"/>
              <a:gd name="connsiteX1" fmla="*/ 716342 w 18296289"/>
              <a:gd name="connsiteY1" fmla="*/ 6 h 10287000"/>
              <a:gd name="connsiteX2" fmla="*/ 716342 w 18296289"/>
              <a:gd name="connsiteY2" fmla="*/ 10287000 h 10287000"/>
              <a:gd name="connsiteX3" fmla="*/ 488332 w 18296289"/>
              <a:gd name="connsiteY3" fmla="*/ 10287000 h 10287000"/>
              <a:gd name="connsiteX4" fmla="*/ 0 w 18296289"/>
              <a:gd name="connsiteY4" fmla="*/ 6 h 10287000"/>
              <a:gd name="connsiteX5" fmla="*/ 228011 w 18296289"/>
              <a:gd name="connsiteY5" fmla="*/ 6 h 10287000"/>
              <a:gd name="connsiteX6" fmla="*/ 228011 w 18296289"/>
              <a:gd name="connsiteY6" fmla="*/ 10287000 h 10287000"/>
              <a:gd name="connsiteX7" fmla="*/ 0 w 18296289"/>
              <a:gd name="connsiteY7" fmla="*/ 10287000 h 10287000"/>
              <a:gd name="connsiteX8" fmla="*/ 976663 w 18296289"/>
              <a:gd name="connsiteY8" fmla="*/ 5 h 10287000"/>
              <a:gd name="connsiteX9" fmla="*/ 1204675 w 18296289"/>
              <a:gd name="connsiteY9" fmla="*/ 5 h 10287000"/>
              <a:gd name="connsiteX10" fmla="*/ 1204675 w 18296289"/>
              <a:gd name="connsiteY10" fmla="*/ 10287000 h 10287000"/>
              <a:gd name="connsiteX11" fmla="*/ 976663 w 18296289"/>
              <a:gd name="connsiteY11" fmla="*/ 10287000 h 10287000"/>
              <a:gd name="connsiteX12" fmla="*/ 1464995 w 18296289"/>
              <a:gd name="connsiteY12" fmla="*/ 5 h 10287000"/>
              <a:gd name="connsiteX13" fmla="*/ 1693006 w 18296289"/>
              <a:gd name="connsiteY13" fmla="*/ 5 h 10287000"/>
              <a:gd name="connsiteX14" fmla="*/ 1693006 w 18296289"/>
              <a:gd name="connsiteY14" fmla="*/ 10287000 h 10287000"/>
              <a:gd name="connsiteX15" fmla="*/ 1464995 w 18296289"/>
              <a:gd name="connsiteY15" fmla="*/ 10287000 h 10287000"/>
              <a:gd name="connsiteX16" fmla="*/ 1953326 w 18296289"/>
              <a:gd name="connsiteY16" fmla="*/ 5 h 10287000"/>
              <a:gd name="connsiteX17" fmla="*/ 2181338 w 18296289"/>
              <a:gd name="connsiteY17" fmla="*/ 5 h 10287000"/>
              <a:gd name="connsiteX18" fmla="*/ 2181338 w 18296289"/>
              <a:gd name="connsiteY18" fmla="*/ 10287000 h 10287000"/>
              <a:gd name="connsiteX19" fmla="*/ 1953326 w 18296289"/>
              <a:gd name="connsiteY19" fmla="*/ 10287000 h 10287000"/>
              <a:gd name="connsiteX20" fmla="*/ 2441658 w 18296289"/>
              <a:gd name="connsiteY20" fmla="*/ 5 h 10287000"/>
              <a:gd name="connsiteX21" fmla="*/ 2669670 w 18296289"/>
              <a:gd name="connsiteY21" fmla="*/ 5 h 10287000"/>
              <a:gd name="connsiteX22" fmla="*/ 2669670 w 18296289"/>
              <a:gd name="connsiteY22" fmla="*/ 10287000 h 10287000"/>
              <a:gd name="connsiteX23" fmla="*/ 2441658 w 18296289"/>
              <a:gd name="connsiteY23" fmla="*/ 10287000 h 10287000"/>
              <a:gd name="connsiteX24" fmla="*/ 2929991 w 18296289"/>
              <a:gd name="connsiteY24" fmla="*/ 5 h 10287000"/>
              <a:gd name="connsiteX25" fmla="*/ 3158002 w 18296289"/>
              <a:gd name="connsiteY25" fmla="*/ 5 h 10287000"/>
              <a:gd name="connsiteX26" fmla="*/ 3158002 w 18296289"/>
              <a:gd name="connsiteY26" fmla="*/ 10287000 h 10287000"/>
              <a:gd name="connsiteX27" fmla="*/ 2929991 w 18296289"/>
              <a:gd name="connsiteY27" fmla="*/ 10287000 h 10287000"/>
              <a:gd name="connsiteX28" fmla="*/ 3418323 w 18296289"/>
              <a:gd name="connsiteY28" fmla="*/ 5 h 10287000"/>
              <a:gd name="connsiteX29" fmla="*/ 3646334 w 18296289"/>
              <a:gd name="connsiteY29" fmla="*/ 5 h 10287000"/>
              <a:gd name="connsiteX30" fmla="*/ 3646334 w 18296289"/>
              <a:gd name="connsiteY30" fmla="*/ 10287000 h 10287000"/>
              <a:gd name="connsiteX31" fmla="*/ 3418323 w 18296289"/>
              <a:gd name="connsiteY31" fmla="*/ 10287000 h 10287000"/>
              <a:gd name="connsiteX32" fmla="*/ 3906655 w 18296289"/>
              <a:gd name="connsiteY32" fmla="*/ 5 h 10287000"/>
              <a:gd name="connsiteX33" fmla="*/ 4134665 w 18296289"/>
              <a:gd name="connsiteY33" fmla="*/ 5 h 10287000"/>
              <a:gd name="connsiteX34" fmla="*/ 4134665 w 18296289"/>
              <a:gd name="connsiteY34" fmla="*/ 10287000 h 10287000"/>
              <a:gd name="connsiteX35" fmla="*/ 3906655 w 18296289"/>
              <a:gd name="connsiteY35" fmla="*/ 10287000 h 10287000"/>
              <a:gd name="connsiteX36" fmla="*/ 4394985 w 18296289"/>
              <a:gd name="connsiteY36" fmla="*/ 4 h 10287000"/>
              <a:gd name="connsiteX37" fmla="*/ 4622994 w 18296289"/>
              <a:gd name="connsiteY37" fmla="*/ 4 h 10287000"/>
              <a:gd name="connsiteX38" fmla="*/ 4622994 w 18296289"/>
              <a:gd name="connsiteY38" fmla="*/ 10287000 h 10287000"/>
              <a:gd name="connsiteX39" fmla="*/ 4394985 w 18296289"/>
              <a:gd name="connsiteY39" fmla="*/ 10287000 h 10287000"/>
              <a:gd name="connsiteX40" fmla="*/ 4883318 w 18296289"/>
              <a:gd name="connsiteY40" fmla="*/ 4 h 10287000"/>
              <a:gd name="connsiteX41" fmla="*/ 5111327 w 18296289"/>
              <a:gd name="connsiteY41" fmla="*/ 4 h 10287000"/>
              <a:gd name="connsiteX42" fmla="*/ 5111327 w 18296289"/>
              <a:gd name="connsiteY42" fmla="*/ 10287000 h 10287000"/>
              <a:gd name="connsiteX43" fmla="*/ 4883318 w 18296289"/>
              <a:gd name="connsiteY43" fmla="*/ 10287000 h 10287000"/>
              <a:gd name="connsiteX44" fmla="*/ 5371649 w 18296289"/>
              <a:gd name="connsiteY44" fmla="*/ 4 h 10287000"/>
              <a:gd name="connsiteX45" fmla="*/ 5599660 w 18296289"/>
              <a:gd name="connsiteY45" fmla="*/ 4 h 10287000"/>
              <a:gd name="connsiteX46" fmla="*/ 5599660 w 18296289"/>
              <a:gd name="connsiteY46" fmla="*/ 10287000 h 10287000"/>
              <a:gd name="connsiteX47" fmla="*/ 5371649 w 18296289"/>
              <a:gd name="connsiteY47" fmla="*/ 10287000 h 10287000"/>
              <a:gd name="connsiteX48" fmla="*/ 5859980 w 18296289"/>
              <a:gd name="connsiteY48" fmla="*/ 4 h 10287000"/>
              <a:gd name="connsiteX49" fmla="*/ 6087990 w 18296289"/>
              <a:gd name="connsiteY49" fmla="*/ 4 h 10287000"/>
              <a:gd name="connsiteX50" fmla="*/ 6087990 w 18296289"/>
              <a:gd name="connsiteY50" fmla="*/ 10287000 h 10287000"/>
              <a:gd name="connsiteX51" fmla="*/ 5859980 w 18296289"/>
              <a:gd name="connsiteY51" fmla="*/ 10287000 h 10287000"/>
              <a:gd name="connsiteX52" fmla="*/ 6348314 w 18296289"/>
              <a:gd name="connsiteY52" fmla="*/ 4 h 10287000"/>
              <a:gd name="connsiteX53" fmla="*/ 6576324 w 18296289"/>
              <a:gd name="connsiteY53" fmla="*/ 4 h 10287000"/>
              <a:gd name="connsiteX54" fmla="*/ 6576324 w 18296289"/>
              <a:gd name="connsiteY54" fmla="*/ 10287000 h 10287000"/>
              <a:gd name="connsiteX55" fmla="*/ 6348314 w 18296289"/>
              <a:gd name="connsiteY55" fmla="*/ 10287000 h 10287000"/>
              <a:gd name="connsiteX56" fmla="*/ 6836644 w 18296289"/>
              <a:gd name="connsiteY56" fmla="*/ 4 h 10287000"/>
              <a:gd name="connsiteX57" fmla="*/ 7064654 w 18296289"/>
              <a:gd name="connsiteY57" fmla="*/ 4 h 10287000"/>
              <a:gd name="connsiteX58" fmla="*/ 7064654 w 18296289"/>
              <a:gd name="connsiteY58" fmla="*/ 10287000 h 10287000"/>
              <a:gd name="connsiteX59" fmla="*/ 6836644 w 18296289"/>
              <a:gd name="connsiteY59" fmla="*/ 10287000 h 10287000"/>
              <a:gd name="connsiteX60" fmla="*/ 7324976 w 18296289"/>
              <a:gd name="connsiteY60" fmla="*/ 3 h 10287000"/>
              <a:gd name="connsiteX61" fmla="*/ 7552987 w 18296289"/>
              <a:gd name="connsiteY61" fmla="*/ 3 h 10287000"/>
              <a:gd name="connsiteX62" fmla="*/ 7552987 w 18296289"/>
              <a:gd name="connsiteY62" fmla="*/ 10287000 h 10287000"/>
              <a:gd name="connsiteX63" fmla="*/ 7324976 w 18296289"/>
              <a:gd name="connsiteY63" fmla="*/ 10287000 h 10287000"/>
              <a:gd name="connsiteX64" fmla="*/ 7813308 w 18296289"/>
              <a:gd name="connsiteY64" fmla="*/ 3 h 10287000"/>
              <a:gd name="connsiteX65" fmla="*/ 8041318 w 18296289"/>
              <a:gd name="connsiteY65" fmla="*/ 3 h 10287000"/>
              <a:gd name="connsiteX66" fmla="*/ 8041318 w 18296289"/>
              <a:gd name="connsiteY66" fmla="*/ 10287000 h 10287000"/>
              <a:gd name="connsiteX67" fmla="*/ 7813308 w 18296289"/>
              <a:gd name="connsiteY67" fmla="*/ 10287000 h 10287000"/>
              <a:gd name="connsiteX68" fmla="*/ 8301639 w 18296289"/>
              <a:gd name="connsiteY68" fmla="*/ 3 h 10287000"/>
              <a:gd name="connsiteX69" fmla="*/ 8529649 w 18296289"/>
              <a:gd name="connsiteY69" fmla="*/ 3 h 10287000"/>
              <a:gd name="connsiteX70" fmla="*/ 8529649 w 18296289"/>
              <a:gd name="connsiteY70" fmla="*/ 10287000 h 10287000"/>
              <a:gd name="connsiteX71" fmla="*/ 8301639 w 18296289"/>
              <a:gd name="connsiteY71" fmla="*/ 10287000 h 10287000"/>
              <a:gd name="connsiteX72" fmla="*/ 8789970 w 18296289"/>
              <a:gd name="connsiteY72" fmla="*/ 3 h 10287000"/>
              <a:gd name="connsiteX73" fmla="*/ 9017981 w 18296289"/>
              <a:gd name="connsiteY73" fmla="*/ 3 h 10287000"/>
              <a:gd name="connsiteX74" fmla="*/ 9017981 w 18296289"/>
              <a:gd name="connsiteY74" fmla="*/ 10287000 h 10287000"/>
              <a:gd name="connsiteX75" fmla="*/ 8789970 w 18296289"/>
              <a:gd name="connsiteY75" fmla="*/ 10287000 h 10287000"/>
              <a:gd name="connsiteX76" fmla="*/ 9278302 w 18296289"/>
              <a:gd name="connsiteY76" fmla="*/ 3 h 10287000"/>
              <a:gd name="connsiteX77" fmla="*/ 9506313 w 18296289"/>
              <a:gd name="connsiteY77" fmla="*/ 3 h 10287000"/>
              <a:gd name="connsiteX78" fmla="*/ 9506313 w 18296289"/>
              <a:gd name="connsiteY78" fmla="*/ 10287000 h 10287000"/>
              <a:gd name="connsiteX79" fmla="*/ 9278302 w 18296289"/>
              <a:gd name="connsiteY79" fmla="*/ 10287000 h 10287000"/>
              <a:gd name="connsiteX80" fmla="*/ 9766634 w 18296289"/>
              <a:gd name="connsiteY80" fmla="*/ 3 h 10287000"/>
              <a:gd name="connsiteX81" fmla="*/ 9994645 w 18296289"/>
              <a:gd name="connsiteY81" fmla="*/ 3 h 10287000"/>
              <a:gd name="connsiteX82" fmla="*/ 9994645 w 18296289"/>
              <a:gd name="connsiteY82" fmla="*/ 10287000 h 10287000"/>
              <a:gd name="connsiteX83" fmla="*/ 9766634 w 18296289"/>
              <a:gd name="connsiteY83" fmla="*/ 10287000 h 10287000"/>
              <a:gd name="connsiteX84" fmla="*/ 10254966 w 18296289"/>
              <a:gd name="connsiteY84" fmla="*/ 3 h 10287000"/>
              <a:gd name="connsiteX85" fmla="*/ 10482977 w 18296289"/>
              <a:gd name="connsiteY85" fmla="*/ 3 h 10287000"/>
              <a:gd name="connsiteX86" fmla="*/ 10482977 w 18296289"/>
              <a:gd name="connsiteY86" fmla="*/ 10287000 h 10287000"/>
              <a:gd name="connsiteX87" fmla="*/ 10254966 w 18296289"/>
              <a:gd name="connsiteY87" fmla="*/ 10287000 h 10287000"/>
              <a:gd name="connsiteX88" fmla="*/ 10743298 w 18296289"/>
              <a:gd name="connsiteY88" fmla="*/ 2 h 10287000"/>
              <a:gd name="connsiteX89" fmla="*/ 10971309 w 18296289"/>
              <a:gd name="connsiteY89" fmla="*/ 2 h 10287000"/>
              <a:gd name="connsiteX90" fmla="*/ 10971309 w 18296289"/>
              <a:gd name="connsiteY90" fmla="*/ 10287000 h 10287000"/>
              <a:gd name="connsiteX91" fmla="*/ 10743298 w 18296289"/>
              <a:gd name="connsiteY91" fmla="*/ 10287000 h 10287000"/>
              <a:gd name="connsiteX92" fmla="*/ 11231630 w 18296289"/>
              <a:gd name="connsiteY92" fmla="*/ 2 h 10287000"/>
              <a:gd name="connsiteX93" fmla="*/ 11459641 w 18296289"/>
              <a:gd name="connsiteY93" fmla="*/ 2 h 10287000"/>
              <a:gd name="connsiteX94" fmla="*/ 11459641 w 18296289"/>
              <a:gd name="connsiteY94" fmla="*/ 10287000 h 10287000"/>
              <a:gd name="connsiteX95" fmla="*/ 11231630 w 18296289"/>
              <a:gd name="connsiteY95" fmla="*/ 10287000 h 10287000"/>
              <a:gd name="connsiteX96" fmla="*/ 11719962 w 18296289"/>
              <a:gd name="connsiteY96" fmla="*/ 2 h 10287000"/>
              <a:gd name="connsiteX97" fmla="*/ 11947973 w 18296289"/>
              <a:gd name="connsiteY97" fmla="*/ 2 h 10287000"/>
              <a:gd name="connsiteX98" fmla="*/ 11947973 w 18296289"/>
              <a:gd name="connsiteY98" fmla="*/ 10287000 h 10287000"/>
              <a:gd name="connsiteX99" fmla="*/ 11719962 w 18296289"/>
              <a:gd name="connsiteY99" fmla="*/ 10287000 h 10287000"/>
              <a:gd name="connsiteX100" fmla="*/ 12208294 w 18296289"/>
              <a:gd name="connsiteY100" fmla="*/ 2 h 10287000"/>
              <a:gd name="connsiteX101" fmla="*/ 12436305 w 18296289"/>
              <a:gd name="connsiteY101" fmla="*/ 2 h 10287000"/>
              <a:gd name="connsiteX102" fmla="*/ 12436305 w 18296289"/>
              <a:gd name="connsiteY102" fmla="*/ 10287000 h 10287000"/>
              <a:gd name="connsiteX103" fmla="*/ 12208294 w 18296289"/>
              <a:gd name="connsiteY103" fmla="*/ 10287000 h 10287000"/>
              <a:gd name="connsiteX104" fmla="*/ 12696626 w 18296289"/>
              <a:gd name="connsiteY104" fmla="*/ 2 h 10287000"/>
              <a:gd name="connsiteX105" fmla="*/ 12924637 w 18296289"/>
              <a:gd name="connsiteY105" fmla="*/ 2 h 10287000"/>
              <a:gd name="connsiteX106" fmla="*/ 12924637 w 18296289"/>
              <a:gd name="connsiteY106" fmla="*/ 10287000 h 10287000"/>
              <a:gd name="connsiteX107" fmla="*/ 12696626 w 18296289"/>
              <a:gd name="connsiteY107" fmla="*/ 10287000 h 10287000"/>
              <a:gd name="connsiteX108" fmla="*/ 13184958 w 18296289"/>
              <a:gd name="connsiteY108" fmla="*/ 2 h 10287000"/>
              <a:gd name="connsiteX109" fmla="*/ 13412969 w 18296289"/>
              <a:gd name="connsiteY109" fmla="*/ 2 h 10287000"/>
              <a:gd name="connsiteX110" fmla="*/ 13412969 w 18296289"/>
              <a:gd name="connsiteY110" fmla="*/ 10287000 h 10287000"/>
              <a:gd name="connsiteX111" fmla="*/ 13184958 w 18296289"/>
              <a:gd name="connsiteY111" fmla="*/ 10287000 h 10287000"/>
              <a:gd name="connsiteX112" fmla="*/ 13673290 w 18296289"/>
              <a:gd name="connsiteY112" fmla="*/ 1 h 10287000"/>
              <a:gd name="connsiteX113" fmla="*/ 13901301 w 18296289"/>
              <a:gd name="connsiteY113" fmla="*/ 1 h 10287000"/>
              <a:gd name="connsiteX114" fmla="*/ 13901301 w 18296289"/>
              <a:gd name="connsiteY114" fmla="*/ 10287000 h 10287000"/>
              <a:gd name="connsiteX115" fmla="*/ 13673290 w 18296289"/>
              <a:gd name="connsiteY115" fmla="*/ 10287000 h 10287000"/>
              <a:gd name="connsiteX116" fmla="*/ 14161622 w 18296289"/>
              <a:gd name="connsiteY116" fmla="*/ 1 h 10287000"/>
              <a:gd name="connsiteX117" fmla="*/ 14389633 w 18296289"/>
              <a:gd name="connsiteY117" fmla="*/ 1 h 10287000"/>
              <a:gd name="connsiteX118" fmla="*/ 14389633 w 18296289"/>
              <a:gd name="connsiteY118" fmla="*/ 10287000 h 10287000"/>
              <a:gd name="connsiteX119" fmla="*/ 14161622 w 18296289"/>
              <a:gd name="connsiteY119" fmla="*/ 10287000 h 10287000"/>
              <a:gd name="connsiteX120" fmla="*/ 14649954 w 18296289"/>
              <a:gd name="connsiteY120" fmla="*/ 1 h 10287000"/>
              <a:gd name="connsiteX121" fmla="*/ 14877965 w 18296289"/>
              <a:gd name="connsiteY121" fmla="*/ 1 h 10287000"/>
              <a:gd name="connsiteX122" fmla="*/ 14877965 w 18296289"/>
              <a:gd name="connsiteY122" fmla="*/ 10287000 h 10287000"/>
              <a:gd name="connsiteX123" fmla="*/ 14649954 w 18296289"/>
              <a:gd name="connsiteY123" fmla="*/ 10287000 h 10287000"/>
              <a:gd name="connsiteX124" fmla="*/ 15138286 w 18296289"/>
              <a:gd name="connsiteY124" fmla="*/ 1 h 10287000"/>
              <a:gd name="connsiteX125" fmla="*/ 15366297 w 18296289"/>
              <a:gd name="connsiteY125" fmla="*/ 1 h 10287000"/>
              <a:gd name="connsiteX126" fmla="*/ 15366297 w 18296289"/>
              <a:gd name="connsiteY126" fmla="*/ 10287000 h 10287000"/>
              <a:gd name="connsiteX127" fmla="*/ 15138286 w 18296289"/>
              <a:gd name="connsiteY127" fmla="*/ 10287000 h 10287000"/>
              <a:gd name="connsiteX128" fmla="*/ 15626618 w 18296289"/>
              <a:gd name="connsiteY128" fmla="*/ 1 h 10287000"/>
              <a:gd name="connsiteX129" fmla="*/ 15854629 w 18296289"/>
              <a:gd name="connsiteY129" fmla="*/ 1 h 10287000"/>
              <a:gd name="connsiteX130" fmla="*/ 15854629 w 18296289"/>
              <a:gd name="connsiteY130" fmla="*/ 10287000 h 10287000"/>
              <a:gd name="connsiteX131" fmla="*/ 15626618 w 18296289"/>
              <a:gd name="connsiteY131" fmla="*/ 10287000 h 10287000"/>
              <a:gd name="connsiteX132" fmla="*/ 16114950 w 18296289"/>
              <a:gd name="connsiteY132" fmla="*/ 1 h 10287000"/>
              <a:gd name="connsiteX133" fmla="*/ 16342961 w 18296289"/>
              <a:gd name="connsiteY133" fmla="*/ 1 h 10287000"/>
              <a:gd name="connsiteX134" fmla="*/ 16342961 w 18296289"/>
              <a:gd name="connsiteY134" fmla="*/ 10287000 h 10287000"/>
              <a:gd name="connsiteX135" fmla="*/ 16114950 w 18296289"/>
              <a:gd name="connsiteY135" fmla="*/ 10287000 h 10287000"/>
              <a:gd name="connsiteX136" fmla="*/ 16603282 w 18296289"/>
              <a:gd name="connsiteY136" fmla="*/ 1 h 10287000"/>
              <a:gd name="connsiteX137" fmla="*/ 16831293 w 18296289"/>
              <a:gd name="connsiteY137" fmla="*/ 1 h 10287000"/>
              <a:gd name="connsiteX138" fmla="*/ 16831293 w 18296289"/>
              <a:gd name="connsiteY138" fmla="*/ 10287000 h 10287000"/>
              <a:gd name="connsiteX139" fmla="*/ 16603282 w 18296289"/>
              <a:gd name="connsiteY139" fmla="*/ 10287000 h 10287000"/>
              <a:gd name="connsiteX140" fmla="*/ 17091615 w 18296289"/>
              <a:gd name="connsiteY140" fmla="*/ 0 h 10287000"/>
              <a:gd name="connsiteX141" fmla="*/ 17319625 w 18296289"/>
              <a:gd name="connsiteY141" fmla="*/ 0 h 10287000"/>
              <a:gd name="connsiteX142" fmla="*/ 17319625 w 18296289"/>
              <a:gd name="connsiteY142" fmla="*/ 10287000 h 10287000"/>
              <a:gd name="connsiteX143" fmla="*/ 17091615 w 18296289"/>
              <a:gd name="connsiteY143" fmla="*/ 10287000 h 10287000"/>
              <a:gd name="connsiteX144" fmla="*/ 17579947 w 18296289"/>
              <a:gd name="connsiteY144" fmla="*/ 0 h 10287000"/>
              <a:gd name="connsiteX145" fmla="*/ 17807957 w 18296289"/>
              <a:gd name="connsiteY145" fmla="*/ 0 h 10287000"/>
              <a:gd name="connsiteX146" fmla="*/ 17807957 w 18296289"/>
              <a:gd name="connsiteY146" fmla="*/ 10287000 h 10287000"/>
              <a:gd name="connsiteX147" fmla="*/ 17579947 w 18296289"/>
              <a:gd name="connsiteY147" fmla="*/ 10287000 h 10287000"/>
              <a:gd name="connsiteX148" fmla="*/ 18068279 w 18296289"/>
              <a:gd name="connsiteY148" fmla="*/ 0 h 10287000"/>
              <a:gd name="connsiteX149" fmla="*/ 18296289 w 18296289"/>
              <a:gd name="connsiteY149" fmla="*/ 0 h 10287000"/>
              <a:gd name="connsiteX150" fmla="*/ 18296289 w 18296289"/>
              <a:gd name="connsiteY150" fmla="*/ 10287000 h 10287000"/>
              <a:gd name="connsiteX151" fmla="*/ 18068279 w 18296289"/>
              <a:gd name="connsiteY151" fmla="*/ 10287000 h 1028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Lst>
            <a:rect l="l" t="t" r="r" b="b"/>
            <a:pathLst>
              <a:path w="18296289" h="10287000">
                <a:moveTo>
                  <a:pt x="488332" y="6"/>
                </a:moveTo>
                <a:lnTo>
                  <a:pt x="716342" y="6"/>
                </a:lnTo>
                <a:lnTo>
                  <a:pt x="716342" y="10287000"/>
                </a:lnTo>
                <a:lnTo>
                  <a:pt x="488332" y="10287000"/>
                </a:lnTo>
                <a:close/>
                <a:moveTo>
                  <a:pt x="0" y="6"/>
                </a:moveTo>
                <a:lnTo>
                  <a:pt x="228011" y="6"/>
                </a:lnTo>
                <a:lnTo>
                  <a:pt x="228011" y="10287000"/>
                </a:lnTo>
                <a:lnTo>
                  <a:pt x="0" y="10287000"/>
                </a:lnTo>
                <a:close/>
                <a:moveTo>
                  <a:pt x="976663" y="5"/>
                </a:moveTo>
                <a:lnTo>
                  <a:pt x="1204675" y="5"/>
                </a:lnTo>
                <a:lnTo>
                  <a:pt x="1204675" y="10287000"/>
                </a:lnTo>
                <a:lnTo>
                  <a:pt x="976663" y="10287000"/>
                </a:lnTo>
                <a:close/>
                <a:moveTo>
                  <a:pt x="1464995" y="5"/>
                </a:moveTo>
                <a:lnTo>
                  <a:pt x="1693006" y="5"/>
                </a:lnTo>
                <a:lnTo>
                  <a:pt x="1693006" y="10287000"/>
                </a:lnTo>
                <a:lnTo>
                  <a:pt x="1464995" y="10287000"/>
                </a:lnTo>
                <a:close/>
                <a:moveTo>
                  <a:pt x="1953326" y="5"/>
                </a:moveTo>
                <a:lnTo>
                  <a:pt x="2181338" y="5"/>
                </a:lnTo>
                <a:lnTo>
                  <a:pt x="2181338" y="10287000"/>
                </a:lnTo>
                <a:lnTo>
                  <a:pt x="1953326" y="10287000"/>
                </a:lnTo>
                <a:close/>
                <a:moveTo>
                  <a:pt x="2441658" y="5"/>
                </a:moveTo>
                <a:lnTo>
                  <a:pt x="2669670" y="5"/>
                </a:lnTo>
                <a:lnTo>
                  <a:pt x="2669670" y="10287000"/>
                </a:lnTo>
                <a:lnTo>
                  <a:pt x="2441658" y="10287000"/>
                </a:lnTo>
                <a:close/>
                <a:moveTo>
                  <a:pt x="2929991" y="5"/>
                </a:moveTo>
                <a:lnTo>
                  <a:pt x="3158002" y="5"/>
                </a:lnTo>
                <a:lnTo>
                  <a:pt x="3158002" y="10287000"/>
                </a:lnTo>
                <a:lnTo>
                  <a:pt x="2929991" y="10287000"/>
                </a:lnTo>
                <a:close/>
                <a:moveTo>
                  <a:pt x="3418323" y="5"/>
                </a:moveTo>
                <a:lnTo>
                  <a:pt x="3646334" y="5"/>
                </a:lnTo>
                <a:lnTo>
                  <a:pt x="3646334" y="10287000"/>
                </a:lnTo>
                <a:lnTo>
                  <a:pt x="3418323" y="10287000"/>
                </a:lnTo>
                <a:close/>
                <a:moveTo>
                  <a:pt x="3906655" y="5"/>
                </a:moveTo>
                <a:lnTo>
                  <a:pt x="4134665" y="5"/>
                </a:lnTo>
                <a:lnTo>
                  <a:pt x="4134665" y="10287000"/>
                </a:lnTo>
                <a:lnTo>
                  <a:pt x="3906655" y="10287000"/>
                </a:lnTo>
                <a:close/>
                <a:moveTo>
                  <a:pt x="4394985" y="4"/>
                </a:moveTo>
                <a:lnTo>
                  <a:pt x="4622994" y="4"/>
                </a:lnTo>
                <a:lnTo>
                  <a:pt x="4622994" y="10287000"/>
                </a:lnTo>
                <a:lnTo>
                  <a:pt x="4394985" y="10287000"/>
                </a:lnTo>
                <a:close/>
                <a:moveTo>
                  <a:pt x="4883318" y="4"/>
                </a:moveTo>
                <a:lnTo>
                  <a:pt x="5111327" y="4"/>
                </a:lnTo>
                <a:lnTo>
                  <a:pt x="5111327" y="10287000"/>
                </a:lnTo>
                <a:lnTo>
                  <a:pt x="4883318" y="10287000"/>
                </a:lnTo>
                <a:close/>
                <a:moveTo>
                  <a:pt x="5371649" y="4"/>
                </a:moveTo>
                <a:lnTo>
                  <a:pt x="5599660" y="4"/>
                </a:lnTo>
                <a:lnTo>
                  <a:pt x="5599660" y="10287000"/>
                </a:lnTo>
                <a:lnTo>
                  <a:pt x="5371649" y="10287000"/>
                </a:lnTo>
                <a:close/>
                <a:moveTo>
                  <a:pt x="5859980" y="4"/>
                </a:moveTo>
                <a:lnTo>
                  <a:pt x="6087990" y="4"/>
                </a:lnTo>
                <a:lnTo>
                  <a:pt x="6087990" y="10287000"/>
                </a:lnTo>
                <a:lnTo>
                  <a:pt x="5859980" y="10287000"/>
                </a:lnTo>
                <a:close/>
                <a:moveTo>
                  <a:pt x="6348314" y="4"/>
                </a:moveTo>
                <a:lnTo>
                  <a:pt x="6576324" y="4"/>
                </a:lnTo>
                <a:lnTo>
                  <a:pt x="6576324" y="10287000"/>
                </a:lnTo>
                <a:lnTo>
                  <a:pt x="6348314" y="10287000"/>
                </a:lnTo>
                <a:close/>
                <a:moveTo>
                  <a:pt x="6836644" y="4"/>
                </a:moveTo>
                <a:lnTo>
                  <a:pt x="7064654" y="4"/>
                </a:lnTo>
                <a:lnTo>
                  <a:pt x="7064654" y="10287000"/>
                </a:lnTo>
                <a:lnTo>
                  <a:pt x="6836644" y="10287000"/>
                </a:lnTo>
                <a:close/>
                <a:moveTo>
                  <a:pt x="7324976" y="3"/>
                </a:moveTo>
                <a:lnTo>
                  <a:pt x="7552987" y="3"/>
                </a:lnTo>
                <a:lnTo>
                  <a:pt x="7552987" y="10287000"/>
                </a:lnTo>
                <a:lnTo>
                  <a:pt x="7324976" y="10287000"/>
                </a:lnTo>
                <a:close/>
                <a:moveTo>
                  <a:pt x="7813308" y="3"/>
                </a:moveTo>
                <a:lnTo>
                  <a:pt x="8041318" y="3"/>
                </a:lnTo>
                <a:lnTo>
                  <a:pt x="8041318" y="10287000"/>
                </a:lnTo>
                <a:lnTo>
                  <a:pt x="7813308" y="10287000"/>
                </a:lnTo>
                <a:close/>
                <a:moveTo>
                  <a:pt x="8301639" y="3"/>
                </a:moveTo>
                <a:lnTo>
                  <a:pt x="8529649" y="3"/>
                </a:lnTo>
                <a:lnTo>
                  <a:pt x="8529649" y="10287000"/>
                </a:lnTo>
                <a:lnTo>
                  <a:pt x="8301639" y="10287000"/>
                </a:lnTo>
                <a:close/>
                <a:moveTo>
                  <a:pt x="8789970" y="3"/>
                </a:moveTo>
                <a:lnTo>
                  <a:pt x="9017981" y="3"/>
                </a:lnTo>
                <a:lnTo>
                  <a:pt x="9017981" y="10287000"/>
                </a:lnTo>
                <a:lnTo>
                  <a:pt x="8789970" y="10287000"/>
                </a:lnTo>
                <a:close/>
                <a:moveTo>
                  <a:pt x="9278302" y="3"/>
                </a:moveTo>
                <a:lnTo>
                  <a:pt x="9506313" y="3"/>
                </a:lnTo>
                <a:lnTo>
                  <a:pt x="9506313" y="10287000"/>
                </a:lnTo>
                <a:lnTo>
                  <a:pt x="9278302" y="10287000"/>
                </a:lnTo>
                <a:close/>
                <a:moveTo>
                  <a:pt x="9766634" y="3"/>
                </a:moveTo>
                <a:lnTo>
                  <a:pt x="9994645" y="3"/>
                </a:lnTo>
                <a:lnTo>
                  <a:pt x="9994645" y="10287000"/>
                </a:lnTo>
                <a:lnTo>
                  <a:pt x="9766634" y="10287000"/>
                </a:lnTo>
                <a:close/>
                <a:moveTo>
                  <a:pt x="10254966" y="3"/>
                </a:moveTo>
                <a:lnTo>
                  <a:pt x="10482977" y="3"/>
                </a:lnTo>
                <a:lnTo>
                  <a:pt x="10482977" y="10287000"/>
                </a:lnTo>
                <a:lnTo>
                  <a:pt x="10254966" y="10287000"/>
                </a:lnTo>
                <a:close/>
                <a:moveTo>
                  <a:pt x="10743298" y="2"/>
                </a:moveTo>
                <a:lnTo>
                  <a:pt x="10971309" y="2"/>
                </a:lnTo>
                <a:lnTo>
                  <a:pt x="10971309" y="10287000"/>
                </a:lnTo>
                <a:lnTo>
                  <a:pt x="10743298" y="10287000"/>
                </a:lnTo>
                <a:close/>
                <a:moveTo>
                  <a:pt x="11231630" y="2"/>
                </a:moveTo>
                <a:lnTo>
                  <a:pt x="11459641" y="2"/>
                </a:lnTo>
                <a:lnTo>
                  <a:pt x="11459641" y="10287000"/>
                </a:lnTo>
                <a:lnTo>
                  <a:pt x="11231630" y="10287000"/>
                </a:lnTo>
                <a:close/>
                <a:moveTo>
                  <a:pt x="11719962" y="2"/>
                </a:moveTo>
                <a:lnTo>
                  <a:pt x="11947973" y="2"/>
                </a:lnTo>
                <a:lnTo>
                  <a:pt x="11947973" y="10287000"/>
                </a:lnTo>
                <a:lnTo>
                  <a:pt x="11719962" y="10287000"/>
                </a:lnTo>
                <a:close/>
                <a:moveTo>
                  <a:pt x="12208294" y="2"/>
                </a:moveTo>
                <a:lnTo>
                  <a:pt x="12436305" y="2"/>
                </a:lnTo>
                <a:lnTo>
                  <a:pt x="12436305" y="10287000"/>
                </a:lnTo>
                <a:lnTo>
                  <a:pt x="12208294" y="10287000"/>
                </a:lnTo>
                <a:close/>
                <a:moveTo>
                  <a:pt x="12696626" y="2"/>
                </a:moveTo>
                <a:lnTo>
                  <a:pt x="12924637" y="2"/>
                </a:lnTo>
                <a:lnTo>
                  <a:pt x="12924637" y="10287000"/>
                </a:lnTo>
                <a:lnTo>
                  <a:pt x="12696626" y="10287000"/>
                </a:lnTo>
                <a:close/>
                <a:moveTo>
                  <a:pt x="13184958" y="2"/>
                </a:moveTo>
                <a:lnTo>
                  <a:pt x="13412969" y="2"/>
                </a:lnTo>
                <a:lnTo>
                  <a:pt x="13412969" y="10287000"/>
                </a:lnTo>
                <a:lnTo>
                  <a:pt x="13184958" y="10287000"/>
                </a:lnTo>
                <a:close/>
                <a:moveTo>
                  <a:pt x="13673290" y="1"/>
                </a:moveTo>
                <a:lnTo>
                  <a:pt x="13901301" y="1"/>
                </a:lnTo>
                <a:lnTo>
                  <a:pt x="13901301" y="10287000"/>
                </a:lnTo>
                <a:lnTo>
                  <a:pt x="13673290" y="10287000"/>
                </a:lnTo>
                <a:close/>
                <a:moveTo>
                  <a:pt x="14161622" y="1"/>
                </a:moveTo>
                <a:lnTo>
                  <a:pt x="14389633" y="1"/>
                </a:lnTo>
                <a:lnTo>
                  <a:pt x="14389633" y="10287000"/>
                </a:lnTo>
                <a:lnTo>
                  <a:pt x="14161622" y="10287000"/>
                </a:lnTo>
                <a:close/>
                <a:moveTo>
                  <a:pt x="14649954" y="1"/>
                </a:moveTo>
                <a:lnTo>
                  <a:pt x="14877965" y="1"/>
                </a:lnTo>
                <a:lnTo>
                  <a:pt x="14877965" y="10287000"/>
                </a:lnTo>
                <a:lnTo>
                  <a:pt x="14649954" y="10287000"/>
                </a:lnTo>
                <a:close/>
                <a:moveTo>
                  <a:pt x="15138286" y="1"/>
                </a:moveTo>
                <a:lnTo>
                  <a:pt x="15366297" y="1"/>
                </a:lnTo>
                <a:lnTo>
                  <a:pt x="15366297" y="10287000"/>
                </a:lnTo>
                <a:lnTo>
                  <a:pt x="15138286" y="10287000"/>
                </a:lnTo>
                <a:close/>
                <a:moveTo>
                  <a:pt x="15626618" y="1"/>
                </a:moveTo>
                <a:lnTo>
                  <a:pt x="15854629" y="1"/>
                </a:lnTo>
                <a:lnTo>
                  <a:pt x="15854629" y="10287000"/>
                </a:lnTo>
                <a:lnTo>
                  <a:pt x="15626618" y="10287000"/>
                </a:lnTo>
                <a:close/>
                <a:moveTo>
                  <a:pt x="16114950" y="1"/>
                </a:moveTo>
                <a:lnTo>
                  <a:pt x="16342961" y="1"/>
                </a:lnTo>
                <a:lnTo>
                  <a:pt x="16342961" y="10287000"/>
                </a:lnTo>
                <a:lnTo>
                  <a:pt x="16114950" y="10287000"/>
                </a:lnTo>
                <a:close/>
                <a:moveTo>
                  <a:pt x="16603282" y="1"/>
                </a:moveTo>
                <a:lnTo>
                  <a:pt x="16831293" y="1"/>
                </a:lnTo>
                <a:lnTo>
                  <a:pt x="16831293" y="10287000"/>
                </a:lnTo>
                <a:lnTo>
                  <a:pt x="16603282" y="10287000"/>
                </a:lnTo>
                <a:close/>
                <a:moveTo>
                  <a:pt x="17091615" y="0"/>
                </a:moveTo>
                <a:lnTo>
                  <a:pt x="17319625" y="0"/>
                </a:lnTo>
                <a:lnTo>
                  <a:pt x="17319625" y="10287000"/>
                </a:lnTo>
                <a:lnTo>
                  <a:pt x="17091615" y="10287000"/>
                </a:lnTo>
                <a:close/>
                <a:moveTo>
                  <a:pt x="17579947" y="0"/>
                </a:moveTo>
                <a:lnTo>
                  <a:pt x="17807957" y="0"/>
                </a:lnTo>
                <a:lnTo>
                  <a:pt x="17807957" y="10287000"/>
                </a:lnTo>
                <a:lnTo>
                  <a:pt x="17579947" y="10287000"/>
                </a:lnTo>
                <a:close/>
                <a:moveTo>
                  <a:pt x="18068279" y="0"/>
                </a:moveTo>
                <a:lnTo>
                  <a:pt x="18296289" y="0"/>
                </a:lnTo>
                <a:lnTo>
                  <a:pt x="18296289" y="10287000"/>
                </a:lnTo>
                <a:lnTo>
                  <a:pt x="18068279" y="10287000"/>
                </a:lnTo>
                <a:close/>
              </a:path>
            </a:pathLst>
          </a:cu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sp>
        <p:nvSpPr>
          <p:cNvPr id="1048800" name="Rectangle 109"/>
          <p:cNvSpPr/>
          <p:nvPr/>
        </p:nvSpPr>
        <p:spPr>
          <a:xfrm>
            <a:off x="1" y="0"/>
            <a:ext cx="2808843" cy="6858000"/>
          </a:xfrm>
          <a:prstGeom prst="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b="1" dirty="0" sz="2000" lang="id-ID">
                <a:latin typeface="Times New Roman" panose="02020603050405020304" pitchFamily="18" charset="0"/>
                <a:cs typeface="Times New Roman" panose="02020603050405020304" pitchFamily="18" charset="0"/>
              </a:rPr>
              <a:t>L</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T</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R</a:t>
            </a:r>
          </a:p>
          <a:p>
            <a:pPr algn="ctr"/>
            <a:endParaRPr b="1" dirty="0" sz="2000" lang="id-ID">
              <a:latin typeface="Times New Roman" panose="02020603050405020304" pitchFamily="18" charset="0"/>
              <a:cs typeface="Times New Roman" panose="02020603050405020304" pitchFamily="18" charset="0"/>
            </a:endParaRPr>
          </a:p>
          <a:p>
            <a:pPr algn="ctr"/>
            <a:r>
              <a:rPr b="1" dirty="0" sz="2000" lang="id-ID">
                <a:latin typeface="Times New Roman" panose="02020603050405020304" pitchFamily="18" charset="0"/>
                <a:cs typeface="Times New Roman" panose="02020603050405020304" pitchFamily="18" charset="0"/>
              </a:rPr>
              <a:t>B</a:t>
            </a:r>
          </a:p>
          <a:p>
            <a:pPr algn="ctr"/>
            <a:r>
              <a:rPr b="1" dirty="0" sz="2000" lang="id-ID">
                <a:latin typeface="Times New Roman" panose="02020603050405020304" pitchFamily="18" charset="0"/>
                <a:cs typeface="Times New Roman" panose="02020603050405020304" pitchFamily="18" charset="0"/>
              </a:rPr>
              <a:t>E</a:t>
            </a:r>
          </a:p>
          <a:p>
            <a:pPr algn="ctr"/>
            <a:r>
              <a:rPr b="1" dirty="0" sz="2000" lang="id-ID">
                <a:latin typeface="Times New Roman" panose="02020603050405020304" pitchFamily="18" charset="0"/>
                <a:cs typeface="Times New Roman" panose="02020603050405020304" pitchFamily="18" charset="0"/>
              </a:rPr>
              <a:t>L</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K</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N</a:t>
            </a:r>
          </a:p>
          <a:p>
            <a:pPr algn="ctr"/>
            <a:r>
              <a:rPr b="1" dirty="0" sz="2000" lang="id-ID">
                <a:latin typeface="Times New Roman" panose="02020603050405020304" pitchFamily="18" charset="0"/>
                <a:cs typeface="Times New Roman" panose="02020603050405020304" pitchFamily="18" charset="0"/>
              </a:rPr>
              <a:t>G</a:t>
            </a:r>
          </a:p>
          <a:p>
            <a:pPr algn="ctr"/>
            <a:endParaRPr b="1" dirty="0" sz="2000" lang="id-ID">
              <a:latin typeface="Times New Roman" panose="02020603050405020304" pitchFamily="18" charset="0"/>
              <a:cs typeface="Times New Roman" panose="02020603050405020304" pitchFamily="18" charset="0"/>
            </a:endParaRPr>
          </a:p>
          <a:p>
            <a:pPr algn="ctr"/>
            <a:r>
              <a:rPr b="1" dirty="0" sz="2000" lang="id-ID">
                <a:latin typeface="Times New Roman" panose="02020603050405020304" pitchFamily="18" charset="0"/>
                <a:cs typeface="Times New Roman" panose="02020603050405020304" pitchFamily="18" charset="0"/>
              </a:rPr>
              <a:t>M</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S</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L</a:t>
            </a:r>
          </a:p>
          <a:p>
            <a:pPr algn="ctr"/>
            <a:r>
              <a:rPr b="1" dirty="0" sz="2000" lang="id-ID">
                <a:latin typeface="Times New Roman" panose="02020603050405020304" pitchFamily="18" charset="0"/>
                <a:cs typeface="Times New Roman" panose="02020603050405020304" pitchFamily="18" charset="0"/>
              </a:rPr>
              <a:t>A</a:t>
            </a:r>
          </a:p>
          <a:p>
            <a:pPr algn="ctr"/>
            <a:r>
              <a:rPr b="1" dirty="0" sz="2000" lang="id-ID">
                <a:latin typeface="Times New Roman" panose="02020603050405020304" pitchFamily="18" charset="0"/>
                <a:cs typeface="Times New Roman" panose="02020603050405020304" pitchFamily="18" charset="0"/>
              </a:rPr>
              <a:t>H</a:t>
            </a:r>
          </a:p>
        </p:txBody>
      </p:sp>
      <p:sp>
        <p:nvSpPr>
          <p:cNvPr id="1048801" name="TextBox 3"/>
          <p:cNvSpPr txBox="1"/>
          <p:nvPr/>
        </p:nvSpPr>
        <p:spPr>
          <a:xfrm>
            <a:off x="2224184" y="5918107"/>
            <a:ext cx="8080261" cy="889443"/>
          </a:xfrm>
          <a:prstGeom prst="rect"/>
          <a:noFill/>
        </p:spPr>
        <p:txBody>
          <a:bodyPr anchor="ctr" rtlCol="0" wrap="square">
            <a:spAutoFit/>
          </a:bodyPr>
          <a:p>
            <a:endParaRPr altLang="en-US" dirty="0" sz="4800" lang="ko-KR">
              <a:solidFill>
                <a:schemeClr val="bg1"/>
              </a:solidFill>
              <a:cs typeface="Arial" pitchFamily="34" charset="0"/>
            </a:endParaRPr>
          </a:p>
        </p:txBody>
      </p:sp>
      <p:sp>
        <p:nvSpPr>
          <p:cNvPr id="1048802" name="TextBox 4"/>
          <p:cNvSpPr txBox="1"/>
          <p:nvPr/>
        </p:nvSpPr>
        <p:spPr>
          <a:xfrm>
            <a:off x="4168335" y="335718"/>
            <a:ext cx="7841946" cy="6381877"/>
          </a:xfrm>
          <a:prstGeom prst="rect"/>
          <a:noFill/>
        </p:spPr>
        <p:txBody>
          <a:bodyPr anchor="ctr" rtlCol="0" wrap="square">
            <a:spAutoFit/>
          </a:bodyPr>
          <a:p>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Kecamatan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Dukuhturi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Kabupaten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Tegal</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merupakan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salah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satu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wilayah yang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menjadi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sentra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industr</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kayu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Kabup</a:t>
            </a:r>
            <a:r>
              <a:rPr dirty="0" sz="24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ten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Tegal</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wilayah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terdapat</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pelaku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UMKM yang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memiliki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usaha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sebagai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pengrajin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kayu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Para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pengrajin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kayu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wilayah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Kecamatan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Dukuhturi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Kabupaten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Tegal</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pastinya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akan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memperhatikan keberlangsungan usahanya agar produksi dan pemasaran kayu tidak mati, melainkan meluas hingga ke mancanegara. </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Salah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satu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cara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dapat</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dilakukan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enggunaan informasi akuntansi pada UMKM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pengrajin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kayu</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Kecamatan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Dukuhturi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Kabupaten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Tegal</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Penggunaan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informasi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akuntansi</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diharapkan dapat membantu untuk menilai kinerja usahanya pada setiap periode sehingga ketika terjadi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permasalahan</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en-US"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maka</a:t>
            </a:r>
            <a:r>
              <a:rPr dirty="0" sz="2400" lang="en-US">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dirty="0" sz="24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dapat segera mencari solusi yang tepat untuk menanggulanginya.</a:t>
            </a:r>
          </a:p>
          <a:p>
            <a:endParaRPr dirty="0" sz="24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75" name="Group 5"/>
          <p:cNvGrpSpPr/>
          <p:nvPr/>
        </p:nvGrpSpPr>
        <p:grpSpPr>
          <a:xfrm rot="20788243">
            <a:off x="2482899" y="2661303"/>
            <a:ext cx="1428198" cy="1428985"/>
            <a:chOff x="8479089" y="1262387"/>
            <a:chExt cx="6147593" cy="5684813"/>
          </a:xfrm>
        </p:grpSpPr>
        <p:grpSp>
          <p:nvGrpSpPr>
            <p:cNvPr id="76" name="Group 6"/>
            <p:cNvGrpSpPr/>
            <p:nvPr/>
          </p:nvGrpSpPr>
          <p:grpSpPr>
            <a:xfrm rot="20275744" flipH="1">
              <a:off x="9114364" y="4275293"/>
              <a:ext cx="965714" cy="1155036"/>
              <a:chOff x="5704433" y="717502"/>
              <a:chExt cx="7365528" cy="8809481"/>
            </a:xfrm>
          </p:grpSpPr>
          <p:sp>
            <p:nvSpPr>
              <p:cNvPr id="1048803" name="Freeform: Shape 95"/>
              <p:cNvSpPr/>
              <p:nvPr/>
            </p:nvSpPr>
            <p:spPr>
              <a:xfrm>
                <a:off x="11674968" y="8268753"/>
                <a:ext cx="765879" cy="1258230"/>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Lst>
                <a:ahLst/>
                <a:cxnLst>
                  <a:cxn ang="0">
                    <a:pos x="connsiteX0" y="connsiteY0"/>
                  </a:cxn>
                  <a:cxn ang="0">
                    <a:pos x="connsiteX1" y="connsiteY1"/>
                  </a:cxn>
                  <a:cxn ang="0">
                    <a:pos x="connsiteX2" y="connsiteY2"/>
                  </a:cxn>
                  <a:cxn ang="0">
                    <a:pos x="connsiteX3" y="connsiteY3"/>
                  </a:cxn>
                </a:cxnLst>
                <a:rect l="l" t="t" r="r" b="b"/>
                <a:pathLst>
                  <a:path w="266700" h="438150">
                    <a:moveTo>
                      <a:pt x="0" y="0"/>
                    </a:moveTo>
                    <a:lnTo>
                      <a:pt x="19050" y="438150"/>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4" name="Freeform: Shape 9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5" name="Freeform: Shape 97"/>
              <p:cNvSpPr/>
              <p:nvPr/>
            </p:nvSpPr>
            <p:spPr>
              <a:xfrm>
                <a:off x="5704433" y="5540923"/>
                <a:ext cx="793232" cy="589649"/>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Lst>
                <a:ahLst/>
                <a:cxnLst>
                  <a:cxn ang="0">
                    <a:pos x="connsiteX0" y="connsiteY0"/>
                  </a:cxn>
                  <a:cxn ang="0">
                    <a:pos x="connsiteX1" y="connsiteY1"/>
                  </a:cxn>
                  <a:cxn ang="0">
                    <a:pos x="connsiteX2" y="connsiteY2"/>
                  </a:cxn>
                  <a:cxn ang="0">
                    <a:pos x="connsiteX3" y="connsiteY3"/>
                  </a:cxn>
                </a:cxnLst>
                <a:rect l="l" t="t" r="r" b="b"/>
                <a:pathLst>
                  <a:path w="276225" h="205332">
                    <a:moveTo>
                      <a:pt x="157232" y="0"/>
                    </a:moveTo>
                    <a:lnTo>
                      <a:pt x="0" y="205332"/>
                    </a:lnTo>
                    <a:lnTo>
                      <a:pt x="276225" y="157707"/>
                    </a:lnTo>
                    <a:lnTo>
                      <a:pt x="15723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6" name="Freeform: Shape 9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7" name="Freeform: Shape 99"/>
              <p:cNvSpPr/>
              <p:nvPr/>
            </p:nvSpPr>
            <p:spPr>
              <a:xfrm>
                <a:off x="10143209" y="2425829"/>
                <a:ext cx="2926752" cy="3993512"/>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Lst>
                <a:ahLst/>
                <a:cxnLst>
                  <a:cxn ang="0">
                    <a:pos x="connsiteX0" y="connsiteY0"/>
                  </a:cxn>
                  <a:cxn ang="0">
                    <a:pos x="connsiteX1" y="connsiteY1"/>
                  </a:cxn>
                  <a:cxn ang="0">
                    <a:pos x="connsiteX2" y="connsiteY2"/>
                  </a:cxn>
                  <a:cxn ang="0">
                    <a:pos x="connsiteX3" y="connsiteY3"/>
                  </a:cxn>
                </a:cxnLst>
                <a:rect l="l" t="t" r="r" b="b"/>
                <a:pathLst>
                  <a:path w="1019175" h="1390650">
                    <a:moveTo>
                      <a:pt x="1019175" y="0"/>
                    </a:moveTo>
                    <a:lnTo>
                      <a:pt x="0" y="295275"/>
                    </a:lnTo>
                    <a:lnTo>
                      <a:pt x="19050" y="1390650"/>
                    </a:lnTo>
                    <a:lnTo>
                      <a:pt x="101917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8" name="Freeform: Shape 10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09" name="Freeform: Shape 101"/>
              <p:cNvSpPr/>
              <p:nvPr/>
            </p:nvSpPr>
            <p:spPr>
              <a:xfrm>
                <a:off x="7708809" y="717502"/>
                <a:ext cx="2543812" cy="6236443"/>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Lst>
                <a:ahLst/>
                <a:cxnLst>
                  <a:cxn ang="0">
                    <a:pos x="connsiteX0" y="connsiteY0"/>
                  </a:cxn>
                  <a:cxn ang="0">
                    <a:pos x="connsiteX1" y="connsiteY1"/>
                  </a:cxn>
                  <a:cxn ang="0">
                    <a:pos x="connsiteX2" y="connsiteY2"/>
                  </a:cxn>
                  <a:cxn ang="0">
                    <a:pos x="connsiteX3" y="connsiteY3"/>
                  </a:cxn>
                </a:cxnLst>
                <a:rect l="l" t="t" r="r" b="b"/>
                <a:pathLst>
                  <a:path w="885825" h="2171700">
                    <a:moveTo>
                      <a:pt x="0" y="914400"/>
                    </a:moveTo>
                    <a:lnTo>
                      <a:pt x="871538" y="0"/>
                    </a:lnTo>
                    <a:cubicBezTo>
                      <a:pt x="876300" y="723900"/>
                      <a:pt x="881063" y="1447800"/>
                      <a:pt x="885825" y="2171700"/>
                    </a:cubicBezTo>
                    <a:lnTo>
                      <a:pt x="0" y="91440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77" name="Group 7"/>
            <p:cNvGrpSpPr/>
            <p:nvPr/>
          </p:nvGrpSpPr>
          <p:grpSpPr>
            <a:xfrm rot="20275744" flipH="1">
              <a:off x="8479089" y="5341625"/>
              <a:ext cx="1416763" cy="1605575"/>
              <a:chOff x="5365048" y="479821"/>
              <a:chExt cx="8036930" cy="9108010"/>
            </a:xfrm>
          </p:grpSpPr>
          <p:sp>
            <p:nvSpPr>
              <p:cNvPr id="1048810" name="Freeform: Shape 88"/>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1" name="Freeform: Shape 8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2" name="Freeform: Shape 90"/>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3" name="Freeform: Shape 9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4" name="Freeform: Shape 92"/>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5" name="Freeform: Shape 9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6" name="Freeform: Shape 94"/>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78" name="Group 8"/>
            <p:cNvGrpSpPr/>
            <p:nvPr/>
          </p:nvGrpSpPr>
          <p:grpSpPr>
            <a:xfrm rot="20275744" flipH="1">
              <a:off x="10278521" y="5974428"/>
              <a:ext cx="496268" cy="512648"/>
              <a:chOff x="5365048" y="1982197"/>
              <a:chExt cx="7362621" cy="7605634"/>
            </a:xfrm>
          </p:grpSpPr>
          <p:sp>
            <p:nvSpPr>
              <p:cNvPr id="1048817" name="Freeform: Shape 81"/>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8" name="Freeform: Shape 82"/>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19" name="Freeform: Shape 83"/>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0" name="Freeform: Shape 84"/>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1" name="Freeform: Shape 85"/>
              <p:cNvSpPr/>
              <p:nvPr/>
            </p:nvSpPr>
            <p:spPr>
              <a:xfrm>
                <a:off x="9871173" y="3444023"/>
                <a:ext cx="1940058" cy="2975318"/>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 name="connsiteX0" fmla="*/ 1247497 w 1247497"/>
                  <a:gd name="connsiteY0" fmla="*/ 0 h 1024830"/>
                  <a:gd name="connsiteX1" fmla="*/ 0 w 1247497"/>
                  <a:gd name="connsiteY1" fmla="*/ 277330 h 1024830"/>
                  <a:gd name="connsiteX2" fmla="*/ 113780 w 1247497"/>
                  <a:gd name="connsiteY2" fmla="*/ 1024830 h 1024830"/>
                  <a:gd name="connsiteX3" fmla="*/ 1247497 w 1247497"/>
                  <a:gd name="connsiteY3" fmla="*/ 0 h 1024830"/>
                  <a:gd name="connsiteX0" fmla="*/ 675581 w 675581"/>
                  <a:gd name="connsiteY0" fmla="*/ 0 h 1036087"/>
                  <a:gd name="connsiteX1" fmla="*/ 0 w 675581"/>
                  <a:gd name="connsiteY1" fmla="*/ 288587 h 1036087"/>
                  <a:gd name="connsiteX2" fmla="*/ 113780 w 675581"/>
                  <a:gd name="connsiteY2" fmla="*/ 1036087 h 1036087"/>
                  <a:gd name="connsiteX3" fmla="*/ 675581 w 675581"/>
                  <a:gd name="connsiteY3" fmla="*/ 0 h 1036087"/>
                </a:gdLst>
                <a:ahLst/>
                <a:cxnLst>
                  <a:cxn ang="0">
                    <a:pos x="connsiteX0" y="connsiteY0"/>
                  </a:cxn>
                  <a:cxn ang="0">
                    <a:pos x="connsiteX1" y="connsiteY1"/>
                  </a:cxn>
                  <a:cxn ang="0">
                    <a:pos x="connsiteX2" y="connsiteY2"/>
                  </a:cxn>
                  <a:cxn ang="0">
                    <a:pos x="connsiteX3" y="connsiteY3"/>
                  </a:cxn>
                </a:cxnLst>
                <a:rect l="l" t="t" r="r" b="b"/>
                <a:pathLst>
                  <a:path w="675581" h="1036087">
                    <a:moveTo>
                      <a:pt x="675581" y="0"/>
                    </a:moveTo>
                    <a:lnTo>
                      <a:pt x="0" y="288587"/>
                    </a:lnTo>
                    <a:lnTo>
                      <a:pt x="113780" y="1036087"/>
                    </a:lnTo>
                    <a:lnTo>
                      <a:pt x="675581"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2" name="Freeform: Shape 86"/>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3" name="Freeform: Shape 87"/>
              <p:cNvSpPr/>
              <p:nvPr/>
            </p:nvSpPr>
            <p:spPr>
              <a:xfrm>
                <a:off x="7708809" y="1982197"/>
                <a:ext cx="2543813" cy="4971750"/>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 name="connsiteX0" fmla="*/ 0 w 993639"/>
                  <a:gd name="connsiteY0" fmla="*/ 595440 h 1852740"/>
                  <a:gd name="connsiteX1" fmla="*/ 993498 w 993639"/>
                  <a:gd name="connsiteY1" fmla="*/ 0 h 1852740"/>
                  <a:gd name="connsiteX2" fmla="*/ 885825 w 993639"/>
                  <a:gd name="connsiteY2" fmla="*/ 1852740 h 1852740"/>
                  <a:gd name="connsiteX3" fmla="*/ 0 w 993639"/>
                  <a:gd name="connsiteY3" fmla="*/ 595440 h 1852740"/>
                  <a:gd name="connsiteX0" fmla="*/ 0 w 885825"/>
                  <a:gd name="connsiteY0" fmla="*/ 473999 h 1731299"/>
                  <a:gd name="connsiteX1" fmla="*/ 784851 w 885825"/>
                  <a:gd name="connsiteY1" fmla="*/ 0 h 1731299"/>
                  <a:gd name="connsiteX2" fmla="*/ 885825 w 885825"/>
                  <a:gd name="connsiteY2" fmla="*/ 1731299 h 1731299"/>
                  <a:gd name="connsiteX3" fmla="*/ 0 w 885825"/>
                  <a:gd name="connsiteY3" fmla="*/ 473999 h 1731299"/>
                </a:gdLst>
                <a:ahLst/>
                <a:cxnLst>
                  <a:cxn ang="0">
                    <a:pos x="connsiteX0" y="connsiteY0"/>
                  </a:cxn>
                  <a:cxn ang="0">
                    <a:pos x="connsiteX1" y="connsiteY1"/>
                  </a:cxn>
                  <a:cxn ang="0">
                    <a:pos x="connsiteX2" y="connsiteY2"/>
                  </a:cxn>
                  <a:cxn ang="0">
                    <a:pos x="connsiteX3" y="connsiteY3"/>
                  </a:cxn>
                </a:cxnLst>
                <a:rect l="l" t="t" r="r" b="b"/>
                <a:pathLst>
                  <a:path w="885825" h="1731299">
                    <a:moveTo>
                      <a:pt x="0" y="473999"/>
                    </a:moveTo>
                    <a:lnTo>
                      <a:pt x="784851" y="0"/>
                    </a:lnTo>
                    <a:cubicBezTo>
                      <a:pt x="789613" y="723900"/>
                      <a:pt x="881063" y="1007399"/>
                      <a:pt x="885825" y="1731299"/>
                    </a:cubicBezTo>
                    <a:lnTo>
                      <a:pt x="0" y="473999"/>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79" name="Group 9"/>
            <p:cNvGrpSpPr/>
            <p:nvPr/>
          </p:nvGrpSpPr>
          <p:grpSpPr>
            <a:xfrm rot="20275744" flipH="1">
              <a:off x="11620616" y="3813253"/>
              <a:ext cx="1199247" cy="1359069"/>
              <a:chOff x="5365051" y="479822"/>
              <a:chExt cx="8036930" cy="9108006"/>
            </a:xfrm>
          </p:grpSpPr>
          <p:sp>
            <p:nvSpPr>
              <p:cNvPr id="1048824" name="Freeform: Shape 74"/>
              <p:cNvSpPr/>
              <p:nvPr/>
            </p:nvSpPr>
            <p:spPr>
              <a:xfrm>
                <a:off x="11674978" y="8268752"/>
                <a:ext cx="1052698" cy="1319076"/>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5" name="Freeform: Shape 75"/>
              <p:cNvSpPr/>
              <p:nvPr/>
            </p:nvSpPr>
            <p:spPr>
              <a:xfrm>
                <a:off x="9107333" y="6879848"/>
                <a:ext cx="3333521" cy="1613813"/>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6" name="Freeform: Shape 76"/>
              <p:cNvSpPr/>
              <p:nvPr/>
            </p:nvSpPr>
            <p:spPr>
              <a:xfrm>
                <a:off x="5365051" y="5540920"/>
                <a:ext cx="1132614" cy="452887"/>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7" name="Freeform: Shape 77"/>
              <p:cNvSpPr/>
              <p:nvPr/>
            </p:nvSpPr>
            <p:spPr>
              <a:xfrm>
                <a:off x="6149703" y="5215816"/>
                <a:ext cx="1586462" cy="2373445"/>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8" name="Freeform: Shape 78"/>
              <p:cNvSpPr/>
              <p:nvPr/>
            </p:nvSpPr>
            <p:spPr>
              <a:xfrm>
                <a:off x="9871175" y="2566273"/>
                <a:ext cx="3530806"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29" name="Freeform: Shape 79"/>
              <p:cNvSpPr/>
              <p:nvPr/>
            </p:nvSpPr>
            <p:spPr>
              <a:xfrm>
                <a:off x="7585443" y="3324704"/>
                <a:ext cx="2667181" cy="4626400"/>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0" name="Freeform: Shape 80"/>
              <p:cNvSpPr/>
              <p:nvPr/>
            </p:nvSpPr>
            <p:spPr>
              <a:xfrm>
                <a:off x="7708807" y="479822"/>
                <a:ext cx="2543816" cy="6474125"/>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0" name="Group 10"/>
            <p:cNvGrpSpPr/>
            <p:nvPr/>
          </p:nvGrpSpPr>
          <p:grpSpPr>
            <a:xfrm rot="20073958" flipH="1">
              <a:off x="10116519" y="4915091"/>
              <a:ext cx="1567652" cy="1079675"/>
              <a:chOff x="3667032" y="1708483"/>
              <a:chExt cx="8105829" cy="5582653"/>
            </a:xfrm>
          </p:grpSpPr>
          <p:sp>
            <p:nvSpPr>
              <p:cNvPr id="1048831" name="Freeform: Shape 67"/>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2" name="Freeform: Shape 68"/>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3" name="Freeform: Shape 69"/>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4" name="Freeform: Shape 70"/>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5" name="Freeform: Shape 71"/>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6" name="Freeform: Shape 72"/>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7" name="Freeform: Shape 73"/>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grpSp>
        <p:grpSp>
          <p:nvGrpSpPr>
            <p:cNvPr id="81" name="Group 11"/>
            <p:cNvGrpSpPr/>
            <p:nvPr/>
          </p:nvGrpSpPr>
          <p:grpSpPr>
            <a:xfrm rot="20073958" flipH="1">
              <a:off x="10286237" y="3877079"/>
              <a:ext cx="981094" cy="675699"/>
              <a:chOff x="3667032" y="1708483"/>
              <a:chExt cx="8105829" cy="5582653"/>
            </a:xfrm>
          </p:grpSpPr>
          <p:sp>
            <p:nvSpPr>
              <p:cNvPr id="1048838" name="Freeform: Shape 60"/>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39" name="Freeform: Shape 61"/>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0" name="Freeform: Shape 62"/>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1" name="Freeform: Shape 63"/>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2" name="Freeform: Shape 64"/>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3" name="Freeform: Shape 65"/>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4" name="Freeform: Shape 66"/>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2" name="Group 12"/>
            <p:cNvGrpSpPr/>
            <p:nvPr/>
          </p:nvGrpSpPr>
          <p:grpSpPr>
            <a:xfrm rot="20275744" flipH="1">
              <a:off x="10178216" y="1637990"/>
              <a:ext cx="1416763" cy="1605575"/>
              <a:chOff x="5365048" y="479821"/>
              <a:chExt cx="8036930" cy="9108010"/>
            </a:xfrm>
          </p:grpSpPr>
          <p:sp>
            <p:nvSpPr>
              <p:cNvPr id="1048845" name="Freeform: Shape 53"/>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6" name="Freeform: Shape 54"/>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7" name="Freeform: Shape 55"/>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8" name="Freeform: Shape 56"/>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49" name="Freeform: Shape 57"/>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0" name="Freeform: Shape 58"/>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1" name="Freeform: Shape 59"/>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3" name="Group 13"/>
            <p:cNvGrpSpPr/>
            <p:nvPr/>
          </p:nvGrpSpPr>
          <p:grpSpPr>
            <a:xfrm rot="20275744" flipH="1">
              <a:off x="11852978" y="2424207"/>
              <a:ext cx="1074020" cy="1217154"/>
              <a:chOff x="5365048" y="479821"/>
              <a:chExt cx="8036930" cy="9108010"/>
            </a:xfrm>
          </p:grpSpPr>
          <p:sp>
            <p:nvSpPr>
              <p:cNvPr id="1048852" name="Freeform: Shape 46"/>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3" name="Freeform: Shape 47"/>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4" name="Freeform: Shape 48"/>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5" name="Freeform: Shape 49"/>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6" name="Freeform: Shape 50"/>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57" name="Freeform: Shape 51"/>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sp>
            <p:nvSpPr>
              <p:cNvPr id="1048858" name="Freeform: Shape 52"/>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4" name="Group 14"/>
            <p:cNvGrpSpPr/>
            <p:nvPr/>
          </p:nvGrpSpPr>
          <p:grpSpPr>
            <a:xfrm rot="21043784" flipH="1">
              <a:off x="12949687" y="4848328"/>
              <a:ext cx="885221" cy="609671"/>
              <a:chOff x="3667032" y="1708483"/>
              <a:chExt cx="8105829" cy="5582653"/>
            </a:xfrm>
          </p:grpSpPr>
          <p:sp>
            <p:nvSpPr>
              <p:cNvPr id="1048859" name="Freeform: Shape 39"/>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0" name="Freeform: Shape 40"/>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1" name="Freeform: Shape 41"/>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2" name="Freeform: Shape 42"/>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3" name="Freeform: Shape 43"/>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4" name="Freeform: Shape 44"/>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5" name="Freeform: Shape 45"/>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5" name="Group 15"/>
            <p:cNvGrpSpPr/>
            <p:nvPr/>
          </p:nvGrpSpPr>
          <p:grpSpPr>
            <a:xfrm rot="21043784" flipH="1">
              <a:off x="9098407" y="3250270"/>
              <a:ext cx="740471" cy="509978"/>
              <a:chOff x="3667032" y="1708483"/>
              <a:chExt cx="8105829" cy="5582653"/>
            </a:xfrm>
          </p:grpSpPr>
          <p:sp>
            <p:nvSpPr>
              <p:cNvPr id="1048866" name="Freeform: Shape 32"/>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7" name="Freeform: Shape 33"/>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8" name="Freeform: Shape 34"/>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69" name="Freeform: Shape 35"/>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0" name="Freeform: Shape 36"/>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1" name="Freeform: Shape 37"/>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2" name="Freeform: Shape 38"/>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6" name="Group 16"/>
            <p:cNvGrpSpPr/>
            <p:nvPr/>
          </p:nvGrpSpPr>
          <p:grpSpPr>
            <a:xfrm rot="20275744" flipH="1">
              <a:off x="12999428" y="1262387"/>
              <a:ext cx="1627254" cy="1844118"/>
              <a:chOff x="5365048" y="479821"/>
              <a:chExt cx="8036930" cy="9108010"/>
            </a:xfrm>
          </p:grpSpPr>
          <p:sp>
            <p:nvSpPr>
              <p:cNvPr id="1048873" name="Freeform: Shape 25"/>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4" name="Freeform: Shape 26"/>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5" name="Freeform: Shape 27"/>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6" name="Freeform: Shape 28"/>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7" name="Freeform: Shape 29"/>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8" name="Freeform: Shape 30"/>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79" name="Freeform: Shape 31"/>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87" name="Group 17"/>
            <p:cNvGrpSpPr/>
            <p:nvPr/>
          </p:nvGrpSpPr>
          <p:grpSpPr>
            <a:xfrm rot="19361629" flipH="1">
              <a:off x="13519304" y="3604291"/>
              <a:ext cx="825203" cy="568334"/>
              <a:chOff x="3667032" y="1708483"/>
              <a:chExt cx="8105829" cy="5582653"/>
            </a:xfrm>
          </p:grpSpPr>
          <p:sp>
            <p:nvSpPr>
              <p:cNvPr id="1048880" name="Freeform: Shape 18"/>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1" name="Freeform: Shape 19"/>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2" name="Freeform: Shape 20"/>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3" name="Freeform: Shape 21"/>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4" name="Freeform: Shape 22"/>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5" name="Freeform: Shape 23"/>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886" name="Freeform: Shape 24"/>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grpSp>
        <p:nvGrpSpPr>
          <p:cNvPr id="88" name="Group 102"/>
          <p:cNvGrpSpPr/>
          <p:nvPr/>
        </p:nvGrpSpPr>
        <p:grpSpPr>
          <a:xfrm>
            <a:off x="2025836" y="4259116"/>
            <a:ext cx="1566015" cy="372665"/>
            <a:chOff x="3960971" y="2767117"/>
            <a:chExt cx="4267200" cy="1321489"/>
          </a:xfrm>
        </p:grpSpPr>
        <p:sp>
          <p:nvSpPr>
            <p:cNvPr id="1048887" name="Freeform: Shape 103"/>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solidFill>
              <a:srgbClr val="F9F8F7"/>
            </a:solidFill>
            <a:ln w="9525" cap="flat">
              <a:noFill/>
              <a:prstDash val="solid"/>
              <a:miter/>
            </a:ln>
          </p:spPr>
          <p:txBody>
            <a:bodyPr anchor="ctr" rtlCol="0"/>
            <a:p>
              <a:endParaRPr sz="1200" lang="en-US"/>
            </a:p>
          </p:txBody>
        </p:sp>
        <p:sp>
          <p:nvSpPr>
            <p:cNvPr id="1048888" name="Freeform: Shape 104"/>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5">
                <a:lumMod val="50000"/>
              </a:schemeClr>
            </a:solidFill>
            <a:ln w="9525" cap="flat">
              <a:noFill/>
              <a:prstDash val="solid"/>
              <a:miter/>
            </a:ln>
          </p:spPr>
          <p:txBody>
            <a:bodyPr anchor="ctr" rtlCol="0"/>
            <a:p>
              <a:endParaRPr sz="1200" lang="en-US"/>
            </a:p>
          </p:txBody>
        </p:sp>
        <p:sp>
          <p:nvSpPr>
            <p:cNvPr id="1048889" name="Freeform: Shape 105"/>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solidFill>
              <a:srgbClr val="F9F8F7"/>
            </a:solidFill>
            <a:ln w="9525" cap="flat">
              <a:noFill/>
              <a:prstDash val="solid"/>
              <a:miter/>
            </a:ln>
          </p:spPr>
          <p:txBody>
            <a:bodyPr anchor="ctr" rtlCol="0"/>
            <a:p>
              <a:endParaRPr dirty="0" sz="1200" lang="en-US"/>
            </a:p>
          </p:txBody>
        </p:sp>
        <p:sp>
          <p:nvSpPr>
            <p:cNvPr id="1048890" name="Freeform: Shape 106"/>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solidFill>
              <a:srgbClr val="F9F8F7"/>
            </a:solidFill>
            <a:ln w="9525" cap="flat">
              <a:noFill/>
              <a:prstDash val="solid"/>
              <a:miter/>
            </a:ln>
          </p:spPr>
          <p:txBody>
            <a:bodyPr anchor="ctr" rtlCol="0"/>
            <a:p>
              <a:endParaRPr sz="1200" lang="en-US"/>
            </a:p>
          </p:txBody>
        </p:sp>
      </p:grpSp>
      <p:sp>
        <p:nvSpPr>
          <p:cNvPr id="1048891" name="Freeform: Shape 107"/>
          <p:cNvSpPr/>
          <p:nvPr/>
        </p:nvSpPr>
        <p:spPr>
          <a:xfrm>
            <a:off x="1862154" y="2474414"/>
            <a:ext cx="1901698" cy="2310684"/>
          </a:xfrm>
          <a:custGeom>
            <a:avLst/>
            <a:gdLst>
              <a:gd name="connsiteX0" fmla="*/ 0 w 4567324"/>
              <a:gd name="connsiteY0" fmla="*/ 0 h 4357814"/>
              <a:gd name="connsiteX1" fmla="*/ 2186363 w 4567324"/>
              <a:gd name="connsiteY1" fmla="*/ 0 h 4357814"/>
              <a:gd name="connsiteX2" fmla="*/ 2186363 w 4567324"/>
              <a:gd name="connsiteY2" fmla="*/ 195535 h 4357814"/>
              <a:gd name="connsiteX3" fmla="*/ 195535 w 4567324"/>
              <a:gd name="connsiteY3" fmla="*/ 195535 h 4357814"/>
              <a:gd name="connsiteX4" fmla="*/ 195535 w 4567324"/>
              <a:gd name="connsiteY4" fmla="*/ 4162279 h 4357814"/>
              <a:gd name="connsiteX5" fmla="*/ 4371789 w 4567324"/>
              <a:gd name="connsiteY5" fmla="*/ 4162279 h 4357814"/>
              <a:gd name="connsiteX6" fmla="*/ 4371789 w 4567324"/>
              <a:gd name="connsiteY6" fmla="*/ 1765145 h 4357814"/>
              <a:gd name="connsiteX7" fmla="*/ 4567324 w 4567324"/>
              <a:gd name="connsiteY7" fmla="*/ 1765145 h 4357814"/>
              <a:gd name="connsiteX8" fmla="*/ 4567324 w 4567324"/>
              <a:gd name="connsiteY8" fmla="*/ 4357814 h 4357814"/>
              <a:gd name="connsiteX9" fmla="*/ 0 w 4567324"/>
              <a:gd name="connsiteY9" fmla="*/ 4357814 h 4357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67324" h="4357814">
                <a:moveTo>
                  <a:pt x="0" y="0"/>
                </a:moveTo>
                <a:lnTo>
                  <a:pt x="2186363" y="0"/>
                </a:lnTo>
                <a:lnTo>
                  <a:pt x="2186363" y="195535"/>
                </a:lnTo>
                <a:lnTo>
                  <a:pt x="195535" y="195535"/>
                </a:lnTo>
                <a:lnTo>
                  <a:pt x="195535" y="4162279"/>
                </a:lnTo>
                <a:lnTo>
                  <a:pt x="4371789" y="4162279"/>
                </a:lnTo>
                <a:lnTo>
                  <a:pt x="4371789" y="1765145"/>
                </a:lnTo>
                <a:lnTo>
                  <a:pt x="4567324" y="1765145"/>
                </a:lnTo>
                <a:lnTo>
                  <a:pt x="4567324" y="4357814"/>
                </a:lnTo>
                <a:lnTo>
                  <a:pt x="0" y="435781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solidFill>
                <a:schemeClr val="tx1"/>
              </a:solidFill>
            </a:endParaRPr>
          </a:p>
        </p:txBody>
      </p:sp>
    </p:spTree>
  </p:cSld>
  <p:clrMapOvr>
    <a:masterClrMapping/>
  </p:clrMapOvr>
  <p:transition spd="slow">
    <p:split orient="vert"/>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6" presetSubtype="0">
                                  <p:stCondLst>
                                    <p:cond delay="0"/>
                                  </p:stCondLst>
                                  <p:childTnLst>
                                    <p:set>
                                      <p:cBhvr>
                                        <p:cTn dur="1" fill="hold" id="6">
                                          <p:stCondLst>
                                            <p:cond delay="0"/>
                                          </p:stCondLst>
                                        </p:cTn>
                                        <p:tgtEl>
                                          <p:spTgt spid="1048800"/>
                                        </p:tgtEl>
                                        <p:attrNameLst>
                                          <p:attrName>style.visibility</p:attrName>
                                        </p:attrNameLst>
                                      </p:cBhvr>
                                      <p:to>
                                        <p:strVal val="visible"/>
                                      </p:to>
                                    </p:set>
                                    <p:animEffect transition="in" filter="wipe(down)">
                                      <p:cBhvr>
                                        <p:cTn dur="580" id="7">
                                          <p:stCondLst>
                                            <p:cond delay="0"/>
                                          </p:stCondLst>
                                        </p:cTn>
                                        <p:tgtEl>
                                          <p:spTgt spid="1048800"/>
                                        </p:tgtEl>
                                      </p:cBhvr>
                                    </p:animEffect>
                                    <p:anim calcmode="lin" valueType="num">
                                      <p:cBhvr>
                                        <p:cTn dur="1822" id="8" tmFilter="0,0; 0.14,0.36; 0.43,0.73; 0.71,0.91; 1.0,1.0">
                                          <p:stCondLst>
                                            <p:cond delay="0"/>
                                          </p:stCondLst>
                                        </p:cTn>
                                        <p:tgtEl>
                                          <p:spTgt spid="1048800"/>
                                        </p:tgtEl>
                                        <p:attrNameLst>
                                          <p:attrName>ppt_x</p:attrName>
                                        </p:attrNameLst>
                                      </p:cBhvr>
                                      <p:tavLst>
                                        <p:tav tm="0">
                                          <p:val>
                                            <p:strVal val="#ppt_x-0.25"/>
                                          </p:val>
                                        </p:tav>
                                        <p:tav tm="100000">
                                          <p:val>
                                            <p:strVal val="#ppt_x"/>
                                          </p:val>
                                        </p:tav>
                                      </p:tavLst>
                                    </p:anim>
                                    <p:anim calcmode="lin" valueType="num">
                                      <p:cBhvr>
                                        <p:cTn dur="664" id="9" tmFilter="0.0,0.0; 0.25,0.07; 0.50,0.2; 0.75,0.467; 1.0,1.0">
                                          <p:stCondLst>
                                            <p:cond delay="0"/>
                                          </p:stCondLst>
                                        </p:cTn>
                                        <p:tgtEl>
                                          <p:spTgt spid="1048800"/>
                                        </p:tgtEl>
                                        <p:attrNameLst>
                                          <p:attrName>ppt_y</p:attrName>
                                        </p:attrNameLst>
                                      </p:cBhvr>
                                      <p:tavLst>
                                        <p:tav fmla="#ppt_y-sin(pi*$)/3" tm="0">
                                          <p:val>
                                            <p:fltVal val="0.5"/>
                                          </p:val>
                                        </p:tav>
                                        <p:tav tm="100000">
                                          <p:val>
                                            <p:fltVal val="1.0"/>
                                          </p:val>
                                        </p:tav>
                                      </p:tavLst>
                                    </p:anim>
                                    <p:anim calcmode="lin" valueType="num">
                                      <p:cBhvr>
                                        <p:cTn dur="664" id="10" tmFilter="0, 0; 0.125,0.2665; 0.25,0.4; 0.375,0.465; 0.5,0.5;  0.625,0.535; 0.75,0.6; 0.875,0.7335; 1,1">
                                          <p:stCondLst>
                                            <p:cond delay="664"/>
                                          </p:stCondLst>
                                        </p:cTn>
                                        <p:tgtEl>
                                          <p:spTgt spid="1048800"/>
                                        </p:tgtEl>
                                        <p:attrNameLst>
                                          <p:attrName>ppt_y</p:attrName>
                                        </p:attrNameLst>
                                      </p:cBhvr>
                                      <p:tavLst>
                                        <p:tav fmla="#ppt_y-sin(pi*$)/9" tm="0">
                                          <p:val>
                                            <p:fltVal val="0.0"/>
                                          </p:val>
                                        </p:tav>
                                        <p:tav tm="100000">
                                          <p:val>
                                            <p:fltVal val="1.0"/>
                                          </p:val>
                                        </p:tav>
                                      </p:tavLst>
                                    </p:anim>
                                    <p:anim calcmode="lin" valueType="num">
                                      <p:cBhvr>
                                        <p:cTn dur="332" id="11" tmFilter="0, 0; 0.125,0.2665; 0.25,0.4; 0.375,0.465; 0.5,0.5;  0.625,0.535; 0.75,0.6; 0.875,0.7335; 1,1">
                                          <p:stCondLst>
                                            <p:cond delay="1324"/>
                                          </p:stCondLst>
                                        </p:cTn>
                                        <p:tgtEl>
                                          <p:spTgt spid="1048800"/>
                                        </p:tgtEl>
                                        <p:attrNameLst>
                                          <p:attrName>ppt_y</p:attrName>
                                        </p:attrNameLst>
                                      </p:cBhvr>
                                      <p:tavLst>
                                        <p:tav fmla="#ppt_y-sin(pi*$)/27" tm="0">
                                          <p:val>
                                            <p:fltVal val="0.0"/>
                                          </p:val>
                                        </p:tav>
                                        <p:tav tm="100000">
                                          <p:val>
                                            <p:fltVal val="1.0"/>
                                          </p:val>
                                        </p:tav>
                                      </p:tavLst>
                                    </p:anim>
                                    <p:anim calcmode="lin" valueType="num">
                                      <p:cBhvr>
                                        <p:cTn dur="164" id="12" tmFilter="0, 0; 0.125,0.2665; 0.25,0.4; 0.375,0.465; 0.5,0.5;  0.625,0.535; 0.75,0.6; 0.875,0.7335; 1,1">
                                          <p:stCondLst>
                                            <p:cond delay="1656"/>
                                          </p:stCondLst>
                                        </p:cTn>
                                        <p:tgtEl>
                                          <p:spTgt spid="1048800"/>
                                        </p:tgtEl>
                                        <p:attrNameLst>
                                          <p:attrName>ppt_y</p:attrName>
                                        </p:attrNameLst>
                                      </p:cBhvr>
                                      <p:tavLst>
                                        <p:tav fmla="#ppt_y-sin(pi*$)/81" tm="0">
                                          <p:val>
                                            <p:fltVal val="0.0"/>
                                          </p:val>
                                        </p:tav>
                                        <p:tav tm="100000">
                                          <p:val>
                                            <p:fltVal val="1.0"/>
                                          </p:val>
                                        </p:tav>
                                      </p:tavLst>
                                    </p:anim>
                                    <p:animScale>
                                      <p:cBhvr>
                                        <p:cTn dur="26" id="13">
                                          <p:stCondLst>
                                            <p:cond delay="650"/>
                                          </p:stCondLst>
                                        </p:cTn>
                                        <p:tgtEl>
                                          <p:spTgt spid="1048800"/>
                                        </p:tgtEl>
                                      </p:cBhvr>
                                      <p:to x="100000" y="60000"/>
                                    </p:animScale>
                                    <p:animScale>
                                      <p:cBhvr>
                                        <p:cTn decel="50000" dur="166" id="14">
                                          <p:stCondLst>
                                            <p:cond delay="676"/>
                                          </p:stCondLst>
                                        </p:cTn>
                                        <p:tgtEl>
                                          <p:spTgt spid="1048800"/>
                                        </p:tgtEl>
                                      </p:cBhvr>
                                      <p:to x="100000" y="100000"/>
                                    </p:animScale>
                                    <p:animScale>
                                      <p:cBhvr>
                                        <p:cTn dur="26" id="15">
                                          <p:stCondLst>
                                            <p:cond delay="1312"/>
                                          </p:stCondLst>
                                        </p:cTn>
                                        <p:tgtEl>
                                          <p:spTgt spid="1048800"/>
                                        </p:tgtEl>
                                      </p:cBhvr>
                                      <p:to x="100000" y="80000"/>
                                    </p:animScale>
                                    <p:animScale>
                                      <p:cBhvr>
                                        <p:cTn decel="50000" dur="166" id="16">
                                          <p:stCondLst>
                                            <p:cond delay="1338"/>
                                          </p:stCondLst>
                                        </p:cTn>
                                        <p:tgtEl>
                                          <p:spTgt spid="1048800"/>
                                        </p:tgtEl>
                                      </p:cBhvr>
                                      <p:to x="100000" y="100000"/>
                                    </p:animScale>
                                    <p:animScale>
                                      <p:cBhvr>
                                        <p:cTn dur="26" id="17">
                                          <p:stCondLst>
                                            <p:cond delay="1642"/>
                                          </p:stCondLst>
                                        </p:cTn>
                                        <p:tgtEl>
                                          <p:spTgt spid="1048800"/>
                                        </p:tgtEl>
                                      </p:cBhvr>
                                      <p:to x="100000" y="90000"/>
                                    </p:animScale>
                                    <p:animScale>
                                      <p:cBhvr>
                                        <p:cTn decel="50000" dur="166" id="18">
                                          <p:stCondLst>
                                            <p:cond delay="1668"/>
                                          </p:stCondLst>
                                        </p:cTn>
                                        <p:tgtEl>
                                          <p:spTgt spid="1048800"/>
                                        </p:tgtEl>
                                      </p:cBhvr>
                                      <p:to x="100000" y="100000"/>
                                    </p:animScale>
                                    <p:animScale>
                                      <p:cBhvr>
                                        <p:cTn dur="26" id="19">
                                          <p:stCondLst>
                                            <p:cond delay="1808"/>
                                          </p:stCondLst>
                                        </p:cTn>
                                        <p:tgtEl>
                                          <p:spTgt spid="1048800"/>
                                        </p:tgtEl>
                                      </p:cBhvr>
                                      <p:to x="100000" y="95000"/>
                                    </p:animScale>
                                    <p:animScale>
                                      <p:cBhvr>
                                        <p:cTn decel="50000" dur="166" id="20">
                                          <p:stCondLst>
                                            <p:cond delay="1834"/>
                                          </p:stCondLst>
                                        </p:cTn>
                                        <p:tgtEl>
                                          <p:spTgt spid="104880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892" name="Rounded Rectangle 2"/>
          <p:cNvSpPr/>
          <p:nvPr/>
        </p:nvSpPr>
        <p:spPr>
          <a:xfrm>
            <a:off x="869430" y="1139253"/>
            <a:ext cx="4810919" cy="5238528"/>
          </a:xfrm>
          <a:prstGeom prst="roundRect">
            <a:avLst>
              <a:gd name="adj" fmla="val 10715"/>
            </a:avLst>
          </a:prstGeom>
          <a:solidFill>
            <a:schemeClr val="accent2"/>
          </a:solid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200" lang="ko-KR"/>
          </a:p>
        </p:txBody>
      </p:sp>
      <p:sp>
        <p:nvSpPr>
          <p:cNvPr id="1048893" name="Rounded Rectangle 3"/>
          <p:cNvSpPr/>
          <p:nvPr/>
        </p:nvSpPr>
        <p:spPr>
          <a:xfrm>
            <a:off x="6511654" y="1139253"/>
            <a:ext cx="4810916" cy="5238528"/>
          </a:xfrm>
          <a:prstGeom prst="roundRect">
            <a:avLst>
              <a:gd name="adj" fmla="val 10715"/>
            </a:avLst>
          </a:prstGeom>
          <a:solidFill>
            <a:schemeClr val="accent2"/>
          </a:solid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000" lang="ko-KR"/>
          </a:p>
        </p:txBody>
      </p:sp>
      <p:sp>
        <p:nvSpPr>
          <p:cNvPr id="1048894" name="Text Placeholder 1"/>
          <p:cNvSpPr>
            <a:spLocks noGrp="1"/>
          </p:cNvSpPr>
          <p:nvPr>
            <p:ph type="body" sz="quarter" idx="10"/>
          </p:nvPr>
        </p:nvSpPr>
        <p:spPr/>
        <p:txBody>
          <a:bodyPr>
            <a:normAutofit/>
          </a:bodyPr>
          <a:p>
            <a:r>
              <a:rPr b="1" dirty="0" sz="3200" lang="id-ID"/>
              <a:t>PERMASALAHAN</a:t>
            </a:r>
            <a:endParaRPr b="1" dirty="0" sz="3200" lang="en-US"/>
          </a:p>
        </p:txBody>
      </p:sp>
      <p:grpSp>
        <p:nvGrpSpPr>
          <p:cNvPr id="90" name="Group 6"/>
          <p:cNvGrpSpPr/>
          <p:nvPr/>
        </p:nvGrpSpPr>
        <p:grpSpPr>
          <a:xfrm>
            <a:off x="5157429" y="2904664"/>
            <a:ext cx="1892605" cy="1904279"/>
            <a:chOff x="3601392" y="2821184"/>
            <a:chExt cx="1932544" cy="1944464"/>
          </a:xfrm>
          <a:solidFill>
            <a:schemeClr val="accent1"/>
          </a:solidFill>
        </p:grpSpPr>
        <p:sp>
          <p:nvSpPr>
            <p:cNvPr id="1048895" name="Pie 7"/>
            <p:cNvSpPr/>
            <p:nvPr/>
          </p:nvSpPr>
          <p:spPr>
            <a:xfrm>
              <a:off x="3601392" y="2821184"/>
              <a:ext cx="1872208" cy="1872208"/>
            </a:xfrm>
            <a:prstGeom prst="pie">
              <a:avLst>
                <a:gd name="adj1" fmla="val 10832722"/>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200" lang="ko-KR">
                <a:solidFill>
                  <a:schemeClr val="tx1"/>
                </a:solidFill>
              </a:endParaRPr>
            </a:p>
          </p:txBody>
        </p:sp>
        <p:sp>
          <p:nvSpPr>
            <p:cNvPr id="1048896" name="Pie 8"/>
            <p:cNvSpPr/>
            <p:nvPr/>
          </p:nvSpPr>
          <p:spPr>
            <a:xfrm rot="16200000">
              <a:off x="3601392" y="2893440"/>
              <a:ext cx="1872208" cy="1872208"/>
            </a:xfrm>
            <a:prstGeom prst="pie">
              <a:avLst>
                <a:gd name="adj1" fmla="val 10832722"/>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200" lang="ko-KR">
                <a:solidFill>
                  <a:schemeClr val="tx1"/>
                </a:solidFill>
              </a:endParaRPr>
            </a:p>
          </p:txBody>
        </p:sp>
        <p:sp>
          <p:nvSpPr>
            <p:cNvPr id="1048897" name="Pie 9"/>
            <p:cNvSpPr/>
            <p:nvPr/>
          </p:nvSpPr>
          <p:spPr>
            <a:xfrm flipH="1">
              <a:off x="3661728" y="2821184"/>
              <a:ext cx="1872208" cy="1872208"/>
            </a:xfrm>
            <a:prstGeom prst="pie">
              <a:avLst>
                <a:gd name="adj1" fmla="val 10832722"/>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200" lang="ko-KR">
                <a:solidFill>
                  <a:schemeClr val="tx1"/>
                </a:solidFill>
              </a:endParaRPr>
            </a:p>
          </p:txBody>
        </p:sp>
        <p:sp>
          <p:nvSpPr>
            <p:cNvPr id="1048898" name="Pie 10"/>
            <p:cNvSpPr/>
            <p:nvPr/>
          </p:nvSpPr>
          <p:spPr>
            <a:xfrm rot="5400000" flipH="1">
              <a:off x="3661728" y="2893440"/>
              <a:ext cx="1872208" cy="1872208"/>
            </a:xfrm>
            <a:prstGeom prst="pie">
              <a:avLst>
                <a:gd name="adj1" fmla="val 10832722"/>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dirty="0" sz="1200" lang="ko-KR">
                <a:solidFill>
                  <a:schemeClr val="tx1"/>
                </a:solidFill>
              </a:endParaRPr>
            </a:p>
          </p:txBody>
        </p:sp>
      </p:grpSp>
      <p:sp>
        <p:nvSpPr>
          <p:cNvPr id="1048899" name="TextBox 13"/>
          <p:cNvSpPr txBox="1"/>
          <p:nvPr/>
        </p:nvSpPr>
        <p:spPr>
          <a:xfrm>
            <a:off x="1229193" y="1313043"/>
            <a:ext cx="3907688" cy="5819108"/>
          </a:xfrm>
          <a:prstGeom prst="rect"/>
          <a:noFill/>
        </p:spPr>
        <p:txBody>
          <a:bodyPr rtlCol="0" wrap="square">
            <a:spAutoFit/>
          </a:bodyPr>
          <a:p>
            <a:pPr algn="just"/>
            <a:r>
              <a:rPr dirty="0" sz="2000" lang="en-US">
                <a:effectLst/>
                <a:latin typeface="Times New Roman" panose="02020603050405020304" pitchFamily="18" charset="0"/>
                <a:ea typeface="Calibri" panose="020F0502020204030204" pitchFamily="34" charset="0"/>
              </a:rPr>
              <a:t>Akan </a:t>
            </a:r>
            <a:r>
              <a:rPr dirty="0" sz="2000" lang="en-US" err="1">
                <a:effectLst/>
                <a:latin typeface="Times New Roman" panose="02020603050405020304" pitchFamily="18" charset="0"/>
                <a:ea typeface="Calibri" panose="020F0502020204030204" pitchFamily="34" charset="0"/>
              </a:rPr>
              <a:t>tetapi</a:t>
            </a:r>
            <a:r>
              <a:rPr dirty="0" sz="2000" lang="en-US">
                <a:effectLst/>
                <a:latin typeface="Times New Roman" panose="02020603050405020304" pitchFamily="18" charset="0"/>
                <a:ea typeface="Calibri" panose="020F0502020204030204" pitchFamily="34" charset="0"/>
              </a:rPr>
              <a:t>, </a:t>
            </a:r>
            <a:r>
              <a:rPr dirty="0" sz="2000" lang="en-US" err="1">
                <a:effectLst/>
                <a:latin typeface="Times New Roman" panose="02020603050405020304" pitchFamily="18" charset="0"/>
                <a:ea typeface="Calibri" panose="020F0502020204030204" pitchFamily="34" charset="0"/>
              </a:rPr>
              <a:t>berdasarkan</a:t>
            </a:r>
            <a:r>
              <a:rPr dirty="0" sz="2000" lang="en-US">
                <a:effectLst/>
                <a:latin typeface="Times New Roman" panose="02020603050405020304" pitchFamily="18" charset="0"/>
                <a:ea typeface="Calibri" panose="020F0502020204030204" pitchFamily="34" charset="0"/>
              </a:rPr>
              <a:t> </a:t>
            </a:r>
            <a:r>
              <a:rPr dirty="0" sz="2000" lang="en-US" err="1">
                <a:effectLst/>
                <a:latin typeface="Times New Roman" panose="02020603050405020304" pitchFamily="18" charset="0"/>
                <a:ea typeface="Calibri" panose="020F0502020204030204" pitchFamily="34" charset="0"/>
              </a:rPr>
              <a:t>hasil</a:t>
            </a:r>
            <a:r>
              <a:rPr dirty="0" sz="2000" lang="en-US">
                <a:effectLst/>
                <a:latin typeface="Times New Roman" panose="02020603050405020304" pitchFamily="18" charset="0"/>
                <a:ea typeface="Calibri" panose="020F0502020204030204" pitchFamily="34" charset="0"/>
              </a:rPr>
              <a:t> </a:t>
            </a:r>
            <a:r>
              <a:rPr dirty="0" sz="2000" lang="en-US" err="1">
                <a:effectLst/>
                <a:latin typeface="Times New Roman" panose="02020603050405020304" pitchFamily="18" charset="0"/>
                <a:ea typeface="Calibri" panose="020F0502020204030204" pitchFamily="34" charset="0"/>
              </a:rPr>
              <a:t>observasi</a:t>
            </a:r>
            <a:r>
              <a:rPr dirty="0" sz="2000" lang="id-ID">
                <a:effectLst/>
                <a:latin typeface="Times New Roman" panose="02020603050405020304" pitchFamily="18" charset="0"/>
                <a:ea typeface="Calibri" panose="020F0502020204030204" pitchFamily="34" charset="0"/>
              </a:rPr>
              <a:t> yang dilakukan dapat diketahui bahwa </a:t>
            </a:r>
            <a:r>
              <a:rPr dirty="0" sz="2000" lang="en-US" err="1">
                <a:effectLst/>
                <a:latin typeface="Times New Roman" panose="02020603050405020304" pitchFamily="18" charset="0"/>
                <a:ea typeface="Calibri" panose="020F0502020204030204" pitchFamily="34" charset="0"/>
              </a:rPr>
              <a:t>terdapat</a:t>
            </a:r>
            <a:r>
              <a:rPr dirty="0" sz="2000" lang="en-US">
                <a:effectLst/>
                <a:latin typeface="Times New Roman" panose="02020603050405020304" pitchFamily="18" charset="0"/>
                <a:ea typeface="Calibri" panose="020F0502020204030204" pitchFamily="34" charset="0"/>
              </a:rPr>
              <a:t> </a:t>
            </a:r>
            <a:r>
              <a:rPr dirty="0" sz="2000" lang="id-ID">
                <a:effectLst/>
                <a:latin typeface="Times New Roman" panose="02020603050405020304" pitchFamily="18" charset="0"/>
                <a:ea typeface="Calibri" panose="020F0502020204030204" pitchFamily="34" charset="0"/>
              </a:rPr>
              <a:t>beberapa UMKM pengrajin kayu di Kecamatan Dukuhturi Kabupaten Tegal yang belum mengetahui tentang informasi akuntansi, namun ada beberapa juga yang sudah mengetahui informasi akuntansi tetapi belum menggunakannya dan masih kesulitan untuk menerapkan akuntansi dalam bisnisnya sehingga informasi akuntansi yang dihasilkan tidak dapat dijadikan pengambilan keputusan-keputusan dalam pengelolaan usaha mereka. </a:t>
            </a:r>
            <a:endParaRPr altLang="en-US" dirty="0" sz="2000" lang="ko-KR">
              <a:solidFill>
                <a:schemeClr val="bg1"/>
              </a:solidFill>
              <a:cs typeface="Arial" pitchFamily="34" charset="0"/>
            </a:endParaRPr>
          </a:p>
        </p:txBody>
      </p:sp>
      <p:sp>
        <p:nvSpPr>
          <p:cNvPr id="1048900" name="Rectangle 16"/>
          <p:cNvSpPr/>
          <p:nvPr/>
        </p:nvSpPr>
        <p:spPr>
          <a:xfrm rot="2700000">
            <a:off x="5604267" y="3229499"/>
            <a:ext cx="260424" cy="466892"/>
          </a:xfrm>
          <a:custGeom>
            <a:avLst/>
            <a:ah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901" name="Rectangle 9"/>
          <p:cNvSpPr/>
          <p:nvPr/>
        </p:nvSpPr>
        <p:spPr>
          <a:xfrm>
            <a:off x="5541582" y="4123153"/>
            <a:ext cx="322654" cy="302033"/>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902" name="Rounded Rectangle 5"/>
          <p:cNvSpPr/>
          <p:nvPr/>
        </p:nvSpPr>
        <p:spPr>
          <a:xfrm flipH="1">
            <a:off x="6317441" y="3290596"/>
            <a:ext cx="383587" cy="316436"/>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903" name="Block Arc 10"/>
          <p:cNvSpPr/>
          <p:nvPr/>
        </p:nvSpPr>
        <p:spPr>
          <a:xfrm>
            <a:off x="6306661" y="4131048"/>
            <a:ext cx="422591" cy="286241"/>
          </a:xfrm>
          <a:custGeom>
            <a:avLst/>
            <a:ahLst/>
            <a:rect l="l" t="t" r="r" b="b"/>
            <a:pathLst>
              <a:path w="3219104" h="2180445">
                <a:moveTo>
                  <a:pt x="631935" y="660566"/>
                </a:moveTo>
                <a:cubicBezTo>
                  <a:pt x="582229" y="660566"/>
                  <a:pt x="541935" y="700860"/>
                  <a:pt x="541935" y="750566"/>
                </a:cubicBezTo>
                <a:cubicBezTo>
                  <a:pt x="541935" y="800272"/>
                  <a:pt x="582229" y="840566"/>
                  <a:pt x="631935" y="840566"/>
                </a:cubicBezTo>
                <a:cubicBezTo>
                  <a:pt x="681641" y="840566"/>
                  <a:pt x="721935" y="800272"/>
                  <a:pt x="721935" y="750566"/>
                </a:cubicBezTo>
                <a:cubicBezTo>
                  <a:pt x="721935" y="700860"/>
                  <a:pt x="681641" y="660566"/>
                  <a:pt x="631935" y="660566"/>
                </a:cubicBezTo>
                <a:close/>
                <a:moveTo>
                  <a:pt x="2920524" y="132986"/>
                </a:moveTo>
                <a:cubicBezTo>
                  <a:pt x="2884582" y="132986"/>
                  <a:pt x="2855445" y="171564"/>
                  <a:pt x="2855445" y="219152"/>
                </a:cubicBezTo>
                <a:cubicBezTo>
                  <a:pt x="2855445" y="266740"/>
                  <a:pt x="2884582" y="305318"/>
                  <a:pt x="2920524" y="305318"/>
                </a:cubicBezTo>
                <a:cubicBezTo>
                  <a:pt x="2956466" y="305318"/>
                  <a:pt x="2985603" y="266740"/>
                  <a:pt x="2985603" y="219152"/>
                </a:cubicBezTo>
                <a:cubicBezTo>
                  <a:pt x="2985603" y="171564"/>
                  <a:pt x="2956466" y="132986"/>
                  <a:pt x="2920524" y="132986"/>
                </a:cubicBezTo>
                <a:close/>
                <a:moveTo>
                  <a:pt x="1840097" y="123357"/>
                </a:moveTo>
                <a:cubicBezTo>
                  <a:pt x="1690593" y="125267"/>
                  <a:pt x="1541569" y="163386"/>
                  <a:pt x="1407089" y="237534"/>
                </a:cubicBezTo>
                <a:lnTo>
                  <a:pt x="1442443" y="299445"/>
                </a:lnTo>
                <a:cubicBezTo>
                  <a:pt x="1690026" y="162934"/>
                  <a:pt x="1991162" y="159087"/>
                  <a:pt x="2242273" y="289227"/>
                </a:cubicBezTo>
                <a:lnTo>
                  <a:pt x="2275978" y="226435"/>
                </a:lnTo>
                <a:cubicBezTo>
                  <a:pt x="2139582" y="155746"/>
                  <a:pt x="1989600" y="121447"/>
                  <a:pt x="1840097" y="123357"/>
                </a:cubicBezTo>
                <a:close/>
                <a:moveTo>
                  <a:pt x="1808744" y="1233"/>
                </a:moveTo>
                <a:cubicBezTo>
                  <a:pt x="2156106" y="-14520"/>
                  <a:pt x="2554236" y="122009"/>
                  <a:pt x="2727916" y="332053"/>
                </a:cubicBezTo>
                <a:lnTo>
                  <a:pt x="2797407" y="426906"/>
                </a:lnTo>
                <a:cubicBezTo>
                  <a:pt x="2816730" y="407744"/>
                  <a:pt x="2822914" y="396798"/>
                  <a:pt x="2848347" y="374270"/>
                </a:cubicBezTo>
                <a:cubicBezTo>
                  <a:pt x="2789714" y="335227"/>
                  <a:pt x="2770554" y="301522"/>
                  <a:pt x="2770554" y="211287"/>
                </a:cubicBezTo>
                <a:cubicBezTo>
                  <a:pt x="2770554" y="109060"/>
                  <a:pt x="2826850" y="34523"/>
                  <a:pt x="2918697" y="33333"/>
                </a:cubicBezTo>
                <a:cubicBezTo>
                  <a:pt x="3010544" y="32143"/>
                  <a:pt x="3068737" y="122977"/>
                  <a:pt x="3064459" y="218431"/>
                </a:cubicBezTo>
                <a:cubicBezTo>
                  <a:pt x="3062319" y="266188"/>
                  <a:pt x="3063213" y="242475"/>
                  <a:pt x="3054577" y="285936"/>
                </a:cubicBezTo>
                <a:cubicBezTo>
                  <a:pt x="3088600" y="260795"/>
                  <a:pt x="3146396" y="297212"/>
                  <a:pt x="3198377" y="27802"/>
                </a:cubicBezTo>
                <a:cubicBezTo>
                  <a:pt x="3270974" y="270322"/>
                  <a:pt x="3142267" y="378871"/>
                  <a:pt x="2977023" y="405424"/>
                </a:cubicBezTo>
                <a:cubicBezTo>
                  <a:pt x="2937650" y="455263"/>
                  <a:pt x="2906651" y="507366"/>
                  <a:pt x="2854455" y="531728"/>
                </a:cubicBezTo>
                <a:cubicBezTo>
                  <a:pt x="2854593" y="531917"/>
                  <a:pt x="2854687" y="532126"/>
                  <a:pt x="2854781" y="532336"/>
                </a:cubicBezTo>
                <a:lnTo>
                  <a:pt x="2914835" y="719911"/>
                </a:lnTo>
                <a:cubicBezTo>
                  <a:pt x="2982387" y="1030651"/>
                  <a:pt x="2875068" y="1334999"/>
                  <a:pt x="2751965" y="1458417"/>
                </a:cubicBezTo>
                <a:cubicBezTo>
                  <a:pt x="2718119" y="1752479"/>
                  <a:pt x="2636178" y="1904762"/>
                  <a:pt x="2564924" y="2133185"/>
                </a:cubicBezTo>
                <a:cubicBezTo>
                  <a:pt x="2548001" y="2174319"/>
                  <a:pt x="2290597" y="2162941"/>
                  <a:pt x="2284362" y="2130560"/>
                </a:cubicBezTo>
                <a:cubicBezTo>
                  <a:pt x="2253189" y="1989654"/>
                  <a:pt x="2205984" y="1832997"/>
                  <a:pt x="2190842" y="1681589"/>
                </a:cubicBezTo>
                <a:cubicBezTo>
                  <a:pt x="1937891" y="1727975"/>
                  <a:pt x="1628829" y="1727099"/>
                  <a:pt x="1429318" y="1710471"/>
                </a:cubicBezTo>
                <a:cubicBezTo>
                  <a:pt x="1387456" y="1891634"/>
                  <a:pt x="1268107" y="2057044"/>
                  <a:pt x="1143413" y="2180445"/>
                </a:cubicBezTo>
                <a:lnTo>
                  <a:pt x="943012" y="2180445"/>
                </a:lnTo>
                <a:cubicBezTo>
                  <a:pt x="894916" y="2170818"/>
                  <a:pt x="902932" y="1825120"/>
                  <a:pt x="910948" y="1650083"/>
                </a:cubicBezTo>
                <a:cubicBezTo>
                  <a:pt x="600994" y="1508303"/>
                  <a:pt x="-80369" y="1319263"/>
                  <a:pt x="7807" y="838786"/>
                </a:cubicBezTo>
                <a:cubicBezTo>
                  <a:pt x="13151" y="796777"/>
                  <a:pt x="184160" y="802028"/>
                  <a:pt x="275009" y="799402"/>
                </a:cubicBezTo>
                <a:cubicBezTo>
                  <a:pt x="369419" y="659373"/>
                  <a:pt x="418407" y="582356"/>
                  <a:pt x="555570" y="465957"/>
                </a:cubicBezTo>
                <a:cubicBezTo>
                  <a:pt x="547554" y="374062"/>
                  <a:pt x="496786" y="206026"/>
                  <a:pt x="531522" y="190273"/>
                </a:cubicBezTo>
                <a:cubicBezTo>
                  <a:pt x="764877" y="64246"/>
                  <a:pt x="803177" y="250661"/>
                  <a:pt x="924308" y="355683"/>
                </a:cubicBezTo>
                <a:cubicBezTo>
                  <a:pt x="1130053" y="143013"/>
                  <a:pt x="1554903" y="11735"/>
                  <a:pt x="1808744" y="1233"/>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solidFill>
                <a:schemeClr val="tx1"/>
              </a:solidFill>
            </a:endParaRPr>
          </a:p>
        </p:txBody>
      </p:sp>
      <p:sp>
        <p:nvSpPr>
          <p:cNvPr id="1048904" name="TextBox 28"/>
          <p:cNvSpPr txBox="1"/>
          <p:nvPr/>
        </p:nvSpPr>
        <p:spPr>
          <a:xfrm>
            <a:off x="7091129" y="1776557"/>
            <a:ext cx="3651965" cy="4881810"/>
          </a:xfrm>
          <a:prstGeom prst="rect"/>
          <a:noFill/>
        </p:spPr>
        <p:txBody>
          <a:bodyPr rtlCol="0" wrap="square">
            <a:spAutoFit/>
          </a:bodyPr>
          <a:p>
            <a:pPr algn="just"/>
            <a:r>
              <a:rPr dirty="0" sz="2000" lang="id-ID">
                <a:effectLst/>
                <a:latin typeface="Times New Roman" panose="02020603050405020304" pitchFamily="18" charset="0"/>
                <a:ea typeface="Calibri" panose="020F0502020204030204" pitchFamily="34" charset="0"/>
                <a:cs typeface="Times New Roman" panose="02020603050405020304" pitchFamily="18" charset="0"/>
              </a:rPr>
              <a:t>UMKM Pengrajin kayu di Kecamatan Dukuhturi Kabupaten Tegal kebanyakan belum menyelenggarakan dan menggunakan informasi akuntansi dalam pengelolaan usahanya karena tidak memiliki pengetahuan akuntansi dan banyak diantara mereka yang belum memahami pentingnya pencatatan dan pembukuan bagi kelangsungan dan keberhasilan usaha mereka.</a:t>
            </a:r>
            <a:endParaRPr dirty="0" sz="2000" lang="id-ID">
              <a:effectLst/>
              <a:latin typeface="Calibri" panose="020F0502020204030204" pitchFamily="34" charset="0"/>
              <a:ea typeface="Calibri" panose="020F0502020204030204" pitchFamily="34" charset="0"/>
              <a:cs typeface="Times New Roman" panose="02020603050405020304" pitchFamily="18" charset="0"/>
            </a:endParaRPr>
          </a:p>
          <a:p>
            <a:pPr algn="ctr"/>
            <a:endParaRPr altLang="en-US" dirty="0" sz="2000" lang="ko-KR"/>
          </a:p>
        </p:txBody>
      </p:sp>
    </p:spTree>
  </p:cSld>
  <p:clrMapOvr>
    <a:masterClrMapping/>
  </p:clrMapOvr>
  <p:transition spd="slow">
    <p:circle/>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4">
                                  <p:stCondLst>
                                    <p:cond delay="0"/>
                                  </p:stCondLst>
                                  <p:childTnLst>
                                    <p:set>
                                      <p:cBhvr>
                                        <p:cTn dur="1" fill="hold" id="6">
                                          <p:stCondLst>
                                            <p:cond delay="0"/>
                                          </p:stCondLst>
                                        </p:cTn>
                                        <p:tgtEl>
                                          <p:spTgt spid="1048899"/>
                                        </p:tgtEl>
                                        <p:attrNameLst>
                                          <p:attrName>style.visibility</p:attrName>
                                        </p:attrNameLst>
                                      </p:cBhvr>
                                      <p:to>
                                        <p:strVal val="visible"/>
                                      </p:to>
                                    </p:set>
                                    <p:anim calcmode="lin" valueType="num">
                                      <p:cBhvr additive="base">
                                        <p:cTn dur="500" fill="hold" id="7"/>
                                        <p:tgtEl>
                                          <p:spTgt spid="1048899"/>
                                        </p:tgtEl>
                                        <p:attrNameLst>
                                          <p:attrName>ppt_x</p:attrName>
                                        </p:attrNameLst>
                                      </p:cBhvr>
                                      <p:tavLst>
                                        <p:tav tm="0">
                                          <p:val>
                                            <p:strVal val="#ppt_x"/>
                                          </p:val>
                                        </p:tav>
                                        <p:tav tm="100000">
                                          <p:val>
                                            <p:strVal val="#ppt_x"/>
                                          </p:val>
                                        </p:tav>
                                      </p:tavLst>
                                    </p:anim>
                                    <p:anim calcmode="lin" valueType="num">
                                      <p:cBhvr additive="base">
                                        <p:cTn dur="500" fill="hold" id="8"/>
                                        <p:tgtEl>
                                          <p:spTgt spid="1048899"/>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grpId="0" id="11" nodeType="clickEffect" presetClass="entr" presetID="2" presetSubtype="4">
                                  <p:stCondLst>
                                    <p:cond delay="0"/>
                                  </p:stCondLst>
                                  <p:childTnLst>
                                    <p:set>
                                      <p:cBhvr>
                                        <p:cTn dur="1" fill="hold" id="12">
                                          <p:stCondLst>
                                            <p:cond delay="0"/>
                                          </p:stCondLst>
                                        </p:cTn>
                                        <p:tgtEl>
                                          <p:spTgt spid="1048904"/>
                                        </p:tgtEl>
                                        <p:attrNameLst>
                                          <p:attrName>style.visibility</p:attrName>
                                        </p:attrNameLst>
                                      </p:cBhvr>
                                      <p:to>
                                        <p:strVal val="visible"/>
                                      </p:to>
                                    </p:set>
                                    <p:anim calcmode="lin" valueType="num">
                                      <p:cBhvr additive="base">
                                        <p:cTn dur="500" fill="hold" id="13"/>
                                        <p:tgtEl>
                                          <p:spTgt spid="1048904"/>
                                        </p:tgtEl>
                                        <p:attrNameLst>
                                          <p:attrName>ppt_x</p:attrName>
                                        </p:attrNameLst>
                                      </p:cBhvr>
                                      <p:tavLst>
                                        <p:tav tm="0">
                                          <p:val>
                                            <p:strVal val="#ppt_x"/>
                                          </p:val>
                                        </p:tav>
                                        <p:tav tm="100000">
                                          <p:val>
                                            <p:strVal val="#ppt_x"/>
                                          </p:val>
                                        </p:tav>
                                      </p:tavLst>
                                    </p:anim>
                                    <p:anim calcmode="lin" valueType="num">
                                      <p:cBhvr additive="base">
                                        <p:cTn dur="500" fill="hold" id="14"/>
                                        <p:tgtEl>
                                          <p:spTgt spid="10489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99" grpId="0"/>
      <p:bldP spid="10489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97" name="Freeform: Shape 10"/>
          <p:cNvSpPr/>
          <p:nvPr/>
        </p:nvSpPr>
        <p:spPr>
          <a:xfrm>
            <a:off x="-5526" y="0"/>
            <a:ext cx="12197526" cy="6858000"/>
          </a:xfrm>
          <a:custGeom>
            <a:avLst/>
            <a:gdLst>
              <a:gd name="connsiteX0" fmla="*/ 488332 w 18296289"/>
              <a:gd name="connsiteY0" fmla="*/ 6 h 10287000"/>
              <a:gd name="connsiteX1" fmla="*/ 716342 w 18296289"/>
              <a:gd name="connsiteY1" fmla="*/ 6 h 10287000"/>
              <a:gd name="connsiteX2" fmla="*/ 716342 w 18296289"/>
              <a:gd name="connsiteY2" fmla="*/ 10287000 h 10287000"/>
              <a:gd name="connsiteX3" fmla="*/ 488332 w 18296289"/>
              <a:gd name="connsiteY3" fmla="*/ 10287000 h 10287000"/>
              <a:gd name="connsiteX4" fmla="*/ 0 w 18296289"/>
              <a:gd name="connsiteY4" fmla="*/ 6 h 10287000"/>
              <a:gd name="connsiteX5" fmla="*/ 228011 w 18296289"/>
              <a:gd name="connsiteY5" fmla="*/ 6 h 10287000"/>
              <a:gd name="connsiteX6" fmla="*/ 228011 w 18296289"/>
              <a:gd name="connsiteY6" fmla="*/ 10287000 h 10287000"/>
              <a:gd name="connsiteX7" fmla="*/ 0 w 18296289"/>
              <a:gd name="connsiteY7" fmla="*/ 10287000 h 10287000"/>
              <a:gd name="connsiteX8" fmla="*/ 976663 w 18296289"/>
              <a:gd name="connsiteY8" fmla="*/ 5 h 10287000"/>
              <a:gd name="connsiteX9" fmla="*/ 1204675 w 18296289"/>
              <a:gd name="connsiteY9" fmla="*/ 5 h 10287000"/>
              <a:gd name="connsiteX10" fmla="*/ 1204675 w 18296289"/>
              <a:gd name="connsiteY10" fmla="*/ 10287000 h 10287000"/>
              <a:gd name="connsiteX11" fmla="*/ 976663 w 18296289"/>
              <a:gd name="connsiteY11" fmla="*/ 10287000 h 10287000"/>
              <a:gd name="connsiteX12" fmla="*/ 1464995 w 18296289"/>
              <a:gd name="connsiteY12" fmla="*/ 5 h 10287000"/>
              <a:gd name="connsiteX13" fmla="*/ 1693006 w 18296289"/>
              <a:gd name="connsiteY13" fmla="*/ 5 h 10287000"/>
              <a:gd name="connsiteX14" fmla="*/ 1693006 w 18296289"/>
              <a:gd name="connsiteY14" fmla="*/ 10287000 h 10287000"/>
              <a:gd name="connsiteX15" fmla="*/ 1464995 w 18296289"/>
              <a:gd name="connsiteY15" fmla="*/ 10287000 h 10287000"/>
              <a:gd name="connsiteX16" fmla="*/ 1953326 w 18296289"/>
              <a:gd name="connsiteY16" fmla="*/ 5 h 10287000"/>
              <a:gd name="connsiteX17" fmla="*/ 2181338 w 18296289"/>
              <a:gd name="connsiteY17" fmla="*/ 5 h 10287000"/>
              <a:gd name="connsiteX18" fmla="*/ 2181338 w 18296289"/>
              <a:gd name="connsiteY18" fmla="*/ 10287000 h 10287000"/>
              <a:gd name="connsiteX19" fmla="*/ 1953326 w 18296289"/>
              <a:gd name="connsiteY19" fmla="*/ 10287000 h 10287000"/>
              <a:gd name="connsiteX20" fmla="*/ 2441658 w 18296289"/>
              <a:gd name="connsiteY20" fmla="*/ 5 h 10287000"/>
              <a:gd name="connsiteX21" fmla="*/ 2669670 w 18296289"/>
              <a:gd name="connsiteY21" fmla="*/ 5 h 10287000"/>
              <a:gd name="connsiteX22" fmla="*/ 2669670 w 18296289"/>
              <a:gd name="connsiteY22" fmla="*/ 10287000 h 10287000"/>
              <a:gd name="connsiteX23" fmla="*/ 2441658 w 18296289"/>
              <a:gd name="connsiteY23" fmla="*/ 10287000 h 10287000"/>
              <a:gd name="connsiteX24" fmla="*/ 2929991 w 18296289"/>
              <a:gd name="connsiteY24" fmla="*/ 5 h 10287000"/>
              <a:gd name="connsiteX25" fmla="*/ 3158002 w 18296289"/>
              <a:gd name="connsiteY25" fmla="*/ 5 h 10287000"/>
              <a:gd name="connsiteX26" fmla="*/ 3158002 w 18296289"/>
              <a:gd name="connsiteY26" fmla="*/ 10287000 h 10287000"/>
              <a:gd name="connsiteX27" fmla="*/ 2929991 w 18296289"/>
              <a:gd name="connsiteY27" fmla="*/ 10287000 h 10287000"/>
              <a:gd name="connsiteX28" fmla="*/ 3418323 w 18296289"/>
              <a:gd name="connsiteY28" fmla="*/ 5 h 10287000"/>
              <a:gd name="connsiteX29" fmla="*/ 3646334 w 18296289"/>
              <a:gd name="connsiteY29" fmla="*/ 5 h 10287000"/>
              <a:gd name="connsiteX30" fmla="*/ 3646334 w 18296289"/>
              <a:gd name="connsiteY30" fmla="*/ 10287000 h 10287000"/>
              <a:gd name="connsiteX31" fmla="*/ 3418323 w 18296289"/>
              <a:gd name="connsiteY31" fmla="*/ 10287000 h 10287000"/>
              <a:gd name="connsiteX32" fmla="*/ 3906655 w 18296289"/>
              <a:gd name="connsiteY32" fmla="*/ 5 h 10287000"/>
              <a:gd name="connsiteX33" fmla="*/ 4134665 w 18296289"/>
              <a:gd name="connsiteY33" fmla="*/ 5 h 10287000"/>
              <a:gd name="connsiteX34" fmla="*/ 4134665 w 18296289"/>
              <a:gd name="connsiteY34" fmla="*/ 10287000 h 10287000"/>
              <a:gd name="connsiteX35" fmla="*/ 3906655 w 18296289"/>
              <a:gd name="connsiteY35" fmla="*/ 10287000 h 10287000"/>
              <a:gd name="connsiteX36" fmla="*/ 4394985 w 18296289"/>
              <a:gd name="connsiteY36" fmla="*/ 4 h 10287000"/>
              <a:gd name="connsiteX37" fmla="*/ 4622994 w 18296289"/>
              <a:gd name="connsiteY37" fmla="*/ 4 h 10287000"/>
              <a:gd name="connsiteX38" fmla="*/ 4622994 w 18296289"/>
              <a:gd name="connsiteY38" fmla="*/ 10287000 h 10287000"/>
              <a:gd name="connsiteX39" fmla="*/ 4394985 w 18296289"/>
              <a:gd name="connsiteY39" fmla="*/ 10287000 h 10287000"/>
              <a:gd name="connsiteX40" fmla="*/ 4883318 w 18296289"/>
              <a:gd name="connsiteY40" fmla="*/ 4 h 10287000"/>
              <a:gd name="connsiteX41" fmla="*/ 5111327 w 18296289"/>
              <a:gd name="connsiteY41" fmla="*/ 4 h 10287000"/>
              <a:gd name="connsiteX42" fmla="*/ 5111327 w 18296289"/>
              <a:gd name="connsiteY42" fmla="*/ 10287000 h 10287000"/>
              <a:gd name="connsiteX43" fmla="*/ 4883318 w 18296289"/>
              <a:gd name="connsiteY43" fmla="*/ 10287000 h 10287000"/>
              <a:gd name="connsiteX44" fmla="*/ 5371649 w 18296289"/>
              <a:gd name="connsiteY44" fmla="*/ 4 h 10287000"/>
              <a:gd name="connsiteX45" fmla="*/ 5599660 w 18296289"/>
              <a:gd name="connsiteY45" fmla="*/ 4 h 10287000"/>
              <a:gd name="connsiteX46" fmla="*/ 5599660 w 18296289"/>
              <a:gd name="connsiteY46" fmla="*/ 10287000 h 10287000"/>
              <a:gd name="connsiteX47" fmla="*/ 5371649 w 18296289"/>
              <a:gd name="connsiteY47" fmla="*/ 10287000 h 10287000"/>
              <a:gd name="connsiteX48" fmla="*/ 5859980 w 18296289"/>
              <a:gd name="connsiteY48" fmla="*/ 4 h 10287000"/>
              <a:gd name="connsiteX49" fmla="*/ 6087990 w 18296289"/>
              <a:gd name="connsiteY49" fmla="*/ 4 h 10287000"/>
              <a:gd name="connsiteX50" fmla="*/ 6087990 w 18296289"/>
              <a:gd name="connsiteY50" fmla="*/ 10287000 h 10287000"/>
              <a:gd name="connsiteX51" fmla="*/ 5859980 w 18296289"/>
              <a:gd name="connsiteY51" fmla="*/ 10287000 h 10287000"/>
              <a:gd name="connsiteX52" fmla="*/ 6348314 w 18296289"/>
              <a:gd name="connsiteY52" fmla="*/ 4 h 10287000"/>
              <a:gd name="connsiteX53" fmla="*/ 6576324 w 18296289"/>
              <a:gd name="connsiteY53" fmla="*/ 4 h 10287000"/>
              <a:gd name="connsiteX54" fmla="*/ 6576324 w 18296289"/>
              <a:gd name="connsiteY54" fmla="*/ 10287000 h 10287000"/>
              <a:gd name="connsiteX55" fmla="*/ 6348314 w 18296289"/>
              <a:gd name="connsiteY55" fmla="*/ 10287000 h 10287000"/>
              <a:gd name="connsiteX56" fmla="*/ 6836644 w 18296289"/>
              <a:gd name="connsiteY56" fmla="*/ 4 h 10287000"/>
              <a:gd name="connsiteX57" fmla="*/ 7064654 w 18296289"/>
              <a:gd name="connsiteY57" fmla="*/ 4 h 10287000"/>
              <a:gd name="connsiteX58" fmla="*/ 7064654 w 18296289"/>
              <a:gd name="connsiteY58" fmla="*/ 10287000 h 10287000"/>
              <a:gd name="connsiteX59" fmla="*/ 6836644 w 18296289"/>
              <a:gd name="connsiteY59" fmla="*/ 10287000 h 10287000"/>
              <a:gd name="connsiteX60" fmla="*/ 7324976 w 18296289"/>
              <a:gd name="connsiteY60" fmla="*/ 3 h 10287000"/>
              <a:gd name="connsiteX61" fmla="*/ 7552987 w 18296289"/>
              <a:gd name="connsiteY61" fmla="*/ 3 h 10287000"/>
              <a:gd name="connsiteX62" fmla="*/ 7552987 w 18296289"/>
              <a:gd name="connsiteY62" fmla="*/ 10287000 h 10287000"/>
              <a:gd name="connsiteX63" fmla="*/ 7324976 w 18296289"/>
              <a:gd name="connsiteY63" fmla="*/ 10287000 h 10287000"/>
              <a:gd name="connsiteX64" fmla="*/ 7813308 w 18296289"/>
              <a:gd name="connsiteY64" fmla="*/ 3 h 10287000"/>
              <a:gd name="connsiteX65" fmla="*/ 8041318 w 18296289"/>
              <a:gd name="connsiteY65" fmla="*/ 3 h 10287000"/>
              <a:gd name="connsiteX66" fmla="*/ 8041318 w 18296289"/>
              <a:gd name="connsiteY66" fmla="*/ 10287000 h 10287000"/>
              <a:gd name="connsiteX67" fmla="*/ 7813308 w 18296289"/>
              <a:gd name="connsiteY67" fmla="*/ 10287000 h 10287000"/>
              <a:gd name="connsiteX68" fmla="*/ 8301639 w 18296289"/>
              <a:gd name="connsiteY68" fmla="*/ 3 h 10287000"/>
              <a:gd name="connsiteX69" fmla="*/ 8529649 w 18296289"/>
              <a:gd name="connsiteY69" fmla="*/ 3 h 10287000"/>
              <a:gd name="connsiteX70" fmla="*/ 8529649 w 18296289"/>
              <a:gd name="connsiteY70" fmla="*/ 10287000 h 10287000"/>
              <a:gd name="connsiteX71" fmla="*/ 8301639 w 18296289"/>
              <a:gd name="connsiteY71" fmla="*/ 10287000 h 10287000"/>
              <a:gd name="connsiteX72" fmla="*/ 8789970 w 18296289"/>
              <a:gd name="connsiteY72" fmla="*/ 3 h 10287000"/>
              <a:gd name="connsiteX73" fmla="*/ 9017981 w 18296289"/>
              <a:gd name="connsiteY73" fmla="*/ 3 h 10287000"/>
              <a:gd name="connsiteX74" fmla="*/ 9017981 w 18296289"/>
              <a:gd name="connsiteY74" fmla="*/ 10287000 h 10287000"/>
              <a:gd name="connsiteX75" fmla="*/ 8789970 w 18296289"/>
              <a:gd name="connsiteY75" fmla="*/ 10287000 h 10287000"/>
              <a:gd name="connsiteX76" fmla="*/ 9278302 w 18296289"/>
              <a:gd name="connsiteY76" fmla="*/ 3 h 10287000"/>
              <a:gd name="connsiteX77" fmla="*/ 9506313 w 18296289"/>
              <a:gd name="connsiteY77" fmla="*/ 3 h 10287000"/>
              <a:gd name="connsiteX78" fmla="*/ 9506313 w 18296289"/>
              <a:gd name="connsiteY78" fmla="*/ 10287000 h 10287000"/>
              <a:gd name="connsiteX79" fmla="*/ 9278302 w 18296289"/>
              <a:gd name="connsiteY79" fmla="*/ 10287000 h 10287000"/>
              <a:gd name="connsiteX80" fmla="*/ 9766634 w 18296289"/>
              <a:gd name="connsiteY80" fmla="*/ 3 h 10287000"/>
              <a:gd name="connsiteX81" fmla="*/ 9994645 w 18296289"/>
              <a:gd name="connsiteY81" fmla="*/ 3 h 10287000"/>
              <a:gd name="connsiteX82" fmla="*/ 9994645 w 18296289"/>
              <a:gd name="connsiteY82" fmla="*/ 10287000 h 10287000"/>
              <a:gd name="connsiteX83" fmla="*/ 9766634 w 18296289"/>
              <a:gd name="connsiteY83" fmla="*/ 10287000 h 10287000"/>
              <a:gd name="connsiteX84" fmla="*/ 10254966 w 18296289"/>
              <a:gd name="connsiteY84" fmla="*/ 3 h 10287000"/>
              <a:gd name="connsiteX85" fmla="*/ 10482977 w 18296289"/>
              <a:gd name="connsiteY85" fmla="*/ 3 h 10287000"/>
              <a:gd name="connsiteX86" fmla="*/ 10482977 w 18296289"/>
              <a:gd name="connsiteY86" fmla="*/ 10287000 h 10287000"/>
              <a:gd name="connsiteX87" fmla="*/ 10254966 w 18296289"/>
              <a:gd name="connsiteY87" fmla="*/ 10287000 h 10287000"/>
              <a:gd name="connsiteX88" fmla="*/ 10743298 w 18296289"/>
              <a:gd name="connsiteY88" fmla="*/ 2 h 10287000"/>
              <a:gd name="connsiteX89" fmla="*/ 10971309 w 18296289"/>
              <a:gd name="connsiteY89" fmla="*/ 2 h 10287000"/>
              <a:gd name="connsiteX90" fmla="*/ 10971309 w 18296289"/>
              <a:gd name="connsiteY90" fmla="*/ 10287000 h 10287000"/>
              <a:gd name="connsiteX91" fmla="*/ 10743298 w 18296289"/>
              <a:gd name="connsiteY91" fmla="*/ 10287000 h 10287000"/>
              <a:gd name="connsiteX92" fmla="*/ 11231630 w 18296289"/>
              <a:gd name="connsiteY92" fmla="*/ 2 h 10287000"/>
              <a:gd name="connsiteX93" fmla="*/ 11459641 w 18296289"/>
              <a:gd name="connsiteY93" fmla="*/ 2 h 10287000"/>
              <a:gd name="connsiteX94" fmla="*/ 11459641 w 18296289"/>
              <a:gd name="connsiteY94" fmla="*/ 10287000 h 10287000"/>
              <a:gd name="connsiteX95" fmla="*/ 11231630 w 18296289"/>
              <a:gd name="connsiteY95" fmla="*/ 10287000 h 10287000"/>
              <a:gd name="connsiteX96" fmla="*/ 11719962 w 18296289"/>
              <a:gd name="connsiteY96" fmla="*/ 2 h 10287000"/>
              <a:gd name="connsiteX97" fmla="*/ 11947973 w 18296289"/>
              <a:gd name="connsiteY97" fmla="*/ 2 h 10287000"/>
              <a:gd name="connsiteX98" fmla="*/ 11947973 w 18296289"/>
              <a:gd name="connsiteY98" fmla="*/ 10287000 h 10287000"/>
              <a:gd name="connsiteX99" fmla="*/ 11719962 w 18296289"/>
              <a:gd name="connsiteY99" fmla="*/ 10287000 h 10287000"/>
              <a:gd name="connsiteX100" fmla="*/ 12208294 w 18296289"/>
              <a:gd name="connsiteY100" fmla="*/ 2 h 10287000"/>
              <a:gd name="connsiteX101" fmla="*/ 12436305 w 18296289"/>
              <a:gd name="connsiteY101" fmla="*/ 2 h 10287000"/>
              <a:gd name="connsiteX102" fmla="*/ 12436305 w 18296289"/>
              <a:gd name="connsiteY102" fmla="*/ 10287000 h 10287000"/>
              <a:gd name="connsiteX103" fmla="*/ 12208294 w 18296289"/>
              <a:gd name="connsiteY103" fmla="*/ 10287000 h 10287000"/>
              <a:gd name="connsiteX104" fmla="*/ 12696626 w 18296289"/>
              <a:gd name="connsiteY104" fmla="*/ 2 h 10287000"/>
              <a:gd name="connsiteX105" fmla="*/ 12924637 w 18296289"/>
              <a:gd name="connsiteY105" fmla="*/ 2 h 10287000"/>
              <a:gd name="connsiteX106" fmla="*/ 12924637 w 18296289"/>
              <a:gd name="connsiteY106" fmla="*/ 10287000 h 10287000"/>
              <a:gd name="connsiteX107" fmla="*/ 12696626 w 18296289"/>
              <a:gd name="connsiteY107" fmla="*/ 10287000 h 10287000"/>
              <a:gd name="connsiteX108" fmla="*/ 13184958 w 18296289"/>
              <a:gd name="connsiteY108" fmla="*/ 2 h 10287000"/>
              <a:gd name="connsiteX109" fmla="*/ 13412969 w 18296289"/>
              <a:gd name="connsiteY109" fmla="*/ 2 h 10287000"/>
              <a:gd name="connsiteX110" fmla="*/ 13412969 w 18296289"/>
              <a:gd name="connsiteY110" fmla="*/ 10287000 h 10287000"/>
              <a:gd name="connsiteX111" fmla="*/ 13184958 w 18296289"/>
              <a:gd name="connsiteY111" fmla="*/ 10287000 h 10287000"/>
              <a:gd name="connsiteX112" fmla="*/ 13673290 w 18296289"/>
              <a:gd name="connsiteY112" fmla="*/ 1 h 10287000"/>
              <a:gd name="connsiteX113" fmla="*/ 13901301 w 18296289"/>
              <a:gd name="connsiteY113" fmla="*/ 1 h 10287000"/>
              <a:gd name="connsiteX114" fmla="*/ 13901301 w 18296289"/>
              <a:gd name="connsiteY114" fmla="*/ 10287000 h 10287000"/>
              <a:gd name="connsiteX115" fmla="*/ 13673290 w 18296289"/>
              <a:gd name="connsiteY115" fmla="*/ 10287000 h 10287000"/>
              <a:gd name="connsiteX116" fmla="*/ 14161622 w 18296289"/>
              <a:gd name="connsiteY116" fmla="*/ 1 h 10287000"/>
              <a:gd name="connsiteX117" fmla="*/ 14389633 w 18296289"/>
              <a:gd name="connsiteY117" fmla="*/ 1 h 10287000"/>
              <a:gd name="connsiteX118" fmla="*/ 14389633 w 18296289"/>
              <a:gd name="connsiteY118" fmla="*/ 10287000 h 10287000"/>
              <a:gd name="connsiteX119" fmla="*/ 14161622 w 18296289"/>
              <a:gd name="connsiteY119" fmla="*/ 10287000 h 10287000"/>
              <a:gd name="connsiteX120" fmla="*/ 14649954 w 18296289"/>
              <a:gd name="connsiteY120" fmla="*/ 1 h 10287000"/>
              <a:gd name="connsiteX121" fmla="*/ 14877965 w 18296289"/>
              <a:gd name="connsiteY121" fmla="*/ 1 h 10287000"/>
              <a:gd name="connsiteX122" fmla="*/ 14877965 w 18296289"/>
              <a:gd name="connsiteY122" fmla="*/ 10287000 h 10287000"/>
              <a:gd name="connsiteX123" fmla="*/ 14649954 w 18296289"/>
              <a:gd name="connsiteY123" fmla="*/ 10287000 h 10287000"/>
              <a:gd name="connsiteX124" fmla="*/ 15138286 w 18296289"/>
              <a:gd name="connsiteY124" fmla="*/ 1 h 10287000"/>
              <a:gd name="connsiteX125" fmla="*/ 15366297 w 18296289"/>
              <a:gd name="connsiteY125" fmla="*/ 1 h 10287000"/>
              <a:gd name="connsiteX126" fmla="*/ 15366297 w 18296289"/>
              <a:gd name="connsiteY126" fmla="*/ 10287000 h 10287000"/>
              <a:gd name="connsiteX127" fmla="*/ 15138286 w 18296289"/>
              <a:gd name="connsiteY127" fmla="*/ 10287000 h 10287000"/>
              <a:gd name="connsiteX128" fmla="*/ 15626618 w 18296289"/>
              <a:gd name="connsiteY128" fmla="*/ 1 h 10287000"/>
              <a:gd name="connsiteX129" fmla="*/ 15854629 w 18296289"/>
              <a:gd name="connsiteY129" fmla="*/ 1 h 10287000"/>
              <a:gd name="connsiteX130" fmla="*/ 15854629 w 18296289"/>
              <a:gd name="connsiteY130" fmla="*/ 10287000 h 10287000"/>
              <a:gd name="connsiteX131" fmla="*/ 15626618 w 18296289"/>
              <a:gd name="connsiteY131" fmla="*/ 10287000 h 10287000"/>
              <a:gd name="connsiteX132" fmla="*/ 16114950 w 18296289"/>
              <a:gd name="connsiteY132" fmla="*/ 1 h 10287000"/>
              <a:gd name="connsiteX133" fmla="*/ 16342961 w 18296289"/>
              <a:gd name="connsiteY133" fmla="*/ 1 h 10287000"/>
              <a:gd name="connsiteX134" fmla="*/ 16342961 w 18296289"/>
              <a:gd name="connsiteY134" fmla="*/ 10287000 h 10287000"/>
              <a:gd name="connsiteX135" fmla="*/ 16114950 w 18296289"/>
              <a:gd name="connsiteY135" fmla="*/ 10287000 h 10287000"/>
              <a:gd name="connsiteX136" fmla="*/ 16603282 w 18296289"/>
              <a:gd name="connsiteY136" fmla="*/ 1 h 10287000"/>
              <a:gd name="connsiteX137" fmla="*/ 16831293 w 18296289"/>
              <a:gd name="connsiteY137" fmla="*/ 1 h 10287000"/>
              <a:gd name="connsiteX138" fmla="*/ 16831293 w 18296289"/>
              <a:gd name="connsiteY138" fmla="*/ 10287000 h 10287000"/>
              <a:gd name="connsiteX139" fmla="*/ 16603282 w 18296289"/>
              <a:gd name="connsiteY139" fmla="*/ 10287000 h 10287000"/>
              <a:gd name="connsiteX140" fmla="*/ 17091615 w 18296289"/>
              <a:gd name="connsiteY140" fmla="*/ 0 h 10287000"/>
              <a:gd name="connsiteX141" fmla="*/ 17319625 w 18296289"/>
              <a:gd name="connsiteY141" fmla="*/ 0 h 10287000"/>
              <a:gd name="connsiteX142" fmla="*/ 17319625 w 18296289"/>
              <a:gd name="connsiteY142" fmla="*/ 10287000 h 10287000"/>
              <a:gd name="connsiteX143" fmla="*/ 17091615 w 18296289"/>
              <a:gd name="connsiteY143" fmla="*/ 10287000 h 10287000"/>
              <a:gd name="connsiteX144" fmla="*/ 17579947 w 18296289"/>
              <a:gd name="connsiteY144" fmla="*/ 0 h 10287000"/>
              <a:gd name="connsiteX145" fmla="*/ 17807957 w 18296289"/>
              <a:gd name="connsiteY145" fmla="*/ 0 h 10287000"/>
              <a:gd name="connsiteX146" fmla="*/ 17807957 w 18296289"/>
              <a:gd name="connsiteY146" fmla="*/ 10287000 h 10287000"/>
              <a:gd name="connsiteX147" fmla="*/ 17579947 w 18296289"/>
              <a:gd name="connsiteY147" fmla="*/ 10287000 h 10287000"/>
              <a:gd name="connsiteX148" fmla="*/ 18068279 w 18296289"/>
              <a:gd name="connsiteY148" fmla="*/ 0 h 10287000"/>
              <a:gd name="connsiteX149" fmla="*/ 18296289 w 18296289"/>
              <a:gd name="connsiteY149" fmla="*/ 0 h 10287000"/>
              <a:gd name="connsiteX150" fmla="*/ 18296289 w 18296289"/>
              <a:gd name="connsiteY150" fmla="*/ 10287000 h 10287000"/>
              <a:gd name="connsiteX151" fmla="*/ 18068279 w 18296289"/>
              <a:gd name="connsiteY151" fmla="*/ 10287000 h 1028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Lst>
            <a:rect l="l" t="t" r="r" b="b"/>
            <a:pathLst>
              <a:path w="18296289" h="10287000">
                <a:moveTo>
                  <a:pt x="488332" y="6"/>
                </a:moveTo>
                <a:lnTo>
                  <a:pt x="716342" y="6"/>
                </a:lnTo>
                <a:lnTo>
                  <a:pt x="716342" y="10287000"/>
                </a:lnTo>
                <a:lnTo>
                  <a:pt x="488332" y="10287000"/>
                </a:lnTo>
                <a:close/>
                <a:moveTo>
                  <a:pt x="0" y="6"/>
                </a:moveTo>
                <a:lnTo>
                  <a:pt x="228011" y="6"/>
                </a:lnTo>
                <a:lnTo>
                  <a:pt x="228011" y="10287000"/>
                </a:lnTo>
                <a:lnTo>
                  <a:pt x="0" y="10287000"/>
                </a:lnTo>
                <a:close/>
                <a:moveTo>
                  <a:pt x="976663" y="5"/>
                </a:moveTo>
                <a:lnTo>
                  <a:pt x="1204675" y="5"/>
                </a:lnTo>
                <a:lnTo>
                  <a:pt x="1204675" y="10287000"/>
                </a:lnTo>
                <a:lnTo>
                  <a:pt x="976663" y="10287000"/>
                </a:lnTo>
                <a:close/>
                <a:moveTo>
                  <a:pt x="1464995" y="5"/>
                </a:moveTo>
                <a:lnTo>
                  <a:pt x="1693006" y="5"/>
                </a:lnTo>
                <a:lnTo>
                  <a:pt x="1693006" y="10287000"/>
                </a:lnTo>
                <a:lnTo>
                  <a:pt x="1464995" y="10287000"/>
                </a:lnTo>
                <a:close/>
                <a:moveTo>
                  <a:pt x="1953326" y="5"/>
                </a:moveTo>
                <a:lnTo>
                  <a:pt x="2181338" y="5"/>
                </a:lnTo>
                <a:lnTo>
                  <a:pt x="2181338" y="10287000"/>
                </a:lnTo>
                <a:lnTo>
                  <a:pt x="1953326" y="10287000"/>
                </a:lnTo>
                <a:close/>
                <a:moveTo>
                  <a:pt x="2441658" y="5"/>
                </a:moveTo>
                <a:lnTo>
                  <a:pt x="2669670" y="5"/>
                </a:lnTo>
                <a:lnTo>
                  <a:pt x="2669670" y="10287000"/>
                </a:lnTo>
                <a:lnTo>
                  <a:pt x="2441658" y="10287000"/>
                </a:lnTo>
                <a:close/>
                <a:moveTo>
                  <a:pt x="2929991" y="5"/>
                </a:moveTo>
                <a:lnTo>
                  <a:pt x="3158002" y="5"/>
                </a:lnTo>
                <a:lnTo>
                  <a:pt x="3158002" y="10287000"/>
                </a:lnTo>
                <a:lnTo>
                  <a:pt x="2929991" y="10287000"/>
                </a:lnTo>
                <a:close/>
                <a:moveTo>
                  <a:pt x="3418323" y="5"/>
                </a:moveTo>
                <a:lnTo>
                  <a:pt x="3646334" y="5"/>
                </a:lnTo>
                <a:lnTo>
                  <a:pt x="3646334" y="10287000"/>
                </a:lnTo>
                <a:lnTo>
                  <a:pt x="3418323" y="10287000"/>
                </a:lnTo>
                <a:close/>
                <a:moveTo>
                  <a:pt x="3906655" y="5"/>
                </a:moveTo>
                <a:lnTo>
                  <a:pt x="4134665" y="5"/>
                </a:lnTo>
                <a:lnTo>
                  <a:pt x="4134665" y="10287000"/>
                </a:lnTo>
                <a:lnTo>
                  <a:pt x="3906655" y="10287000"/>
                </a:lnTo>
                <a:close/>
                <a:moveTo>
                  <a:pt x="4394985" y="4"/>
                </a:moveTo>
                <a:lnTo>
                  <a:pt x="4622994" y="4"/>
                </a:lnTo>
                <a:lnTo>
                  <a:pt x="4622994" y="10287000"/>
                </a:lnTo>
                <a:lnTo>
                  <a:pt x="4394985" y="10287000"/>
                </a:lnTo>
                <a:close/>
                <a:moveTo>
                  <a:pt x="4883318" y="4"/>
                </a:moveTo>
                <a:lnTo>
                  <a:pt x="5111327" y="4"/>
                </a:lnTo>
                <a:lnTo>
                  <a:pt x="5111327" y="10287000"/>
                </a:lnTo>
                <a:lnTo>
                  <a:pt x="4883318" y="10287000"/>
                </a:lnTo>
                <a:close/>
                <a:moveTo>
                  <a:pt x="5371649" y="4"/>
                </a:moveTo>
                <a:lnTo>
                  <a:pt x="5599660" y="4"/>
                </a:lnTo>
                <a:lnTo>
                  <a:pt x="5599660" y="10287000"/>
                </a:lnTo>
                <a:lnTo>
                  <a:pt x="5371649" y="10287000"/>
                </a:lnTo>
                <a:close/>
                <a:moveTo>
                  <a:pt x="5859980" y="4"/>
                </a:moveTo>
                <a:lnTo>
                  <a:pt x="6087990" y="4"/>
                </a:lnTo>
                <a:lnTo>
                  <a:pt x="6087990" y="10287000"/>
                </a:lnTo>
                <a:lnTo>
                  <a:pt x="5859980" y="10287000"/>
                </a:lnTo>
                <a:close/>
                <a:moveTo>
                  <a:pt x="6348314" y="4"/>
                </a:moveTo>
                <a:lnTo>
                  <a:pt x="6576324" y="4"/>
                </a:lnTo>
                <a:lnTo>
                  <a:pt x="6576324" y="10287000"/>
                </a:lnTo>
                <a:lnTo>
                  <a:pt x="6348314" y="10287000"/>
                </a:lnTo>
                <a:close/>
                <a:moveTo>
                  <a:pt x="6836644" y="4"/>
                </a:moveTo>
                <a:lnTo>
                  <a:pt x="7064654" y="4"/>
                </a:lnTo>
                <a:lnTo>
                  <a:pt x="7064654" y="10287000"/>
                </a:lnTo>
                <a:lnTo>
                  <a:pt x="6836644" y="10287000"/>
                </a:lnTo>
                <a:close/>
                <a:moveTo>
                  <a:pt x="7324976" y="3"/>
                </a:moveTo>
                <a:lnTo>
                  <a:pt x="7552987" y="3"/>
                </a:lnTo>
                <a:lnTo>
                  <a:pt x="7552987" y="10287000"/>
                </a:lnTo>
                <a:lnTo>
                  <a:pt x="7324976" y="10287000"/>
                </a:lnTo>
                <a:close/>
                <a:moveTo>
                  <a:pt x="7813308" y="3"/>
                </a:moveTo>
                <a:lnTo>
                  <a:pt x="8041318" y="3"/>
                </a:lnTo>
                <a:lnTo>
                  <a:pt x="8041318" y="10287000"/>
                </a:lnTo>
                <a:lnTo>
                  <a:pt x="7813308" y="10287000"/>
                </a:lnTo>
                <a:close/>
                <a:moveTo>
                  <a:pt x="8301639" y="3"/>
                </a:moveTo>
                <a:lnTo>
                  <a:pt x="8529649" y="3"/>
                </a:lnTo>
                <a:lnTo>
                  <a:pt x="8529649" y="10287000"/>
                </a:lnTo>
                <a:lnTo>
                  <a:pt x="8301639" y="10287000"/>
                </a:lnTo>
                <a:close/>
                <a:moveTo>
                  <a:pt x="8789970" y="3"/>
                </a:moveTo>
                <a:lnTo>
                  <a:pt x="9017981" y="3"/>
                </a:lnTo>
                <a:lnTo>
                  <a:pt x="9017981" y="10287000"/>
                </a:lnTo>
                <a:lnTo>
                  <a:pt x="8789970" y="10287000"/>
                </a:lnTo>
                <a:close/>
                <a:moveTo>
                  <a:pt x="9278302" y="3"/>
                </a:moveTo>
                <a:lnTo>
                  <a:pt x="9506313" y="3"/>
                </a:lnTo>
                <a:lnTo>
                  <a:pt x="9506313" y="10287000"/>
                </a:lnTo>
                <a:lnTo>
                  <a:pt x="9278302" y="10287000"/>
                </a:lnTo>
                <a:close/>
                <a:moveTo>
                  <a:pt x="9766634" y="3"/>
                </a:moveTo>
                <a:lnTo>
                  <a:pt x="9994645" y="3"/>
                </a:lnTo>
                <a:lnTo>
                  <a:pt x="9994645" y="10287000"/>
                </a:lnTo>
                <a:lnTo>
                  <a:pt x="9766634" y="10287000"/>
                </a:lnTo>
                <a:close/>
                <a:moveTo>
                  <a:pt x="10254966" y="3"/>
                </a:moveTo>
                <a:lnTo>
                  <a:pt x="10482977" y="3"/>
                </a:lnTo>
                <a:lnTo>
                  <a:pt x="10482977" y="10287000"/>
                </a:lnTo>
                <a:lnTo>
                  <a:pt x="10254966" y="10287000"/>
                </a:lnTo>
                <a:close/>
                <a:moveTo>
                  <a:pt x="10743298" y="2"/>
                </a:moveTo>
                <a:lnTo>
                  <a:pt x="10971309" y="2"/>
                </a:lnTo>
                <a:lnTo>
                  <a:pt x="10971309" y="10287000"/>
                </a:lnTo>
                <a:lnTo>
                  <a:pt x="10743298" y="10287000"/>
                </a:lnTo>
                <a:close/>
                <a:moveTo>
                  <a:pt x="11231630" y="2"/>
                </a:moveTo>
                <a:lnTo>
                  <a:pt x="11459641" y="2"/>
                </a:lnTo>
                <a:lnTo>
                  <a:pt x="11459641" y="10287000"/>
                </a:lnTo>
                <a:lnTo>
                  <a:pt x="11231630" y="10287000"/>
                </a:lnTo>
                <a:close/>
                <a:moveTo>
                  <a:pt x="11719962" y="2"/>
                </a:moveTo>
                <a:lnTo>
                  <a:pt x="11947973" y="2"/>
                </a:lnTo>
                <a:lnTo>
                  <a:pt x="11947973" y="10287000"/>
                </a:lnTo>
                <a:lnTo>
                  <a:pt x="11719962" y="10287000"/>
                </a:lnTo>
                <a:close/>
                <a:moveTo>
                  <a:pt x="12208294" y="2"/>
                </a:moveTo>
                <a:lnTo>
                  <a:pt x="12436305" y="2"/>
                </a:lnTo>
                <a:lnTo>
                  <a:pt x="12436305" y="10287000"/>
                </a:lnTo>
                <a:lnTo>
                  <a:pt x="12208294" y="10287000"/>
                </a:lnTo>
                <a:close/>
                <a:moveTo>
                  <a:pt x="12696626" y="2"/>
                </a:moveTo>
                <a:lnTo>
                  <a:pt x="12924637" y="2"/>
                </a:lnTo>
                <a:lnTo>
                  <a:pt x="12924637" y="10287000"/>
                </a:lnTo>
                <a:lnTo>
                  <a:pt x="12696626" y="10287000"/>
                </a:lnTo>
                <a:close/>
                <a:moveTo>
                  <a:pt x="13184958" y="2"/>
                </a:moveTo>
                <a:lnTo>
                  <a:pt x="13412969" y="2"/>
                </a:lnTo>
                <a:lnTo>
                  <a:pt x="13412969" y="10287000"/>
                </a:lnTo>
                <a:lnTo>
                  <a:pt x="13184958" y="10287000"/>
                </a:lnTo>
                <a:close/>
                <a:moveTo>
                  <a:pt x="13673290" y="1"/>
                </a:moveTo>
                <a:lnTo>
                  <a:pt x="13901301" y="1"/>
                </a:lnTo>
                <a:lnTo>
                  <a:pt x="13901301" y="10287000"/>
                </a:lnTo>
                <a:lnTo>
                  <a:pt x="13673290" y="10287000"/>
                </a:lnTo>
                <a:close/>
                <a:moveTo>
                  <a:pt x="14161622" y="1"/>
                </a:moveTo>
                <a:lnTo>
                  <a:pt x="14389633" y="1"/>
                </a:lnTo>
                <a:lnTo>
                  <a:pt x="14389633" y="10287000"/>
                </a:lnTo>
                <a:lnTo>
                  <a:pt x="14161622" y="10287000"/>
                </a:lnTo>
                <a:close/>
                <a:moveTo>
                  <a:pt x="14649954" y="1"/>
                </a:moveTo>
                <a:lnTo>
                  <a:pt x="14877965" y="1"/>
                </a:lnTo>
                <a:lnTo>
                  <a:pt x="14877965" y="10287000"/>
                </a:lnTo>
                <a:lnTo>
                  <a:pt x="14649954" y="10287000"/>
                </a:lnTo>
                <a:close/>
                <a:moveTo>
                  <a:pt x="15138286" y="1"/>
                </a:moveTo>
                <a:lnTo>
                  <a:pt x="15366297" y="1"/>
                </a:lnTo>
                <a:lnTo>
                  <a:pt x="15366297" y="10287000"/>
                </a:lnTo>
                <a:lnTo>
                  <a:pt x="15138286" y="10287000"/>
                </a:lnTo>
                <a:close/>
                <a:moveTo>
                  <a:pt x="15626618" y="1"/>
                </a:moveTo>
                <a:lnTo>
                  <a:pt x="15854629" y="1"/>
                </a:lnTo>
                <a:lnTo>
                  <a:pt x="15854629" y="10287000"/>
                </a:lnTo>
                <a:lnTo>
                  <a:pt x="15626618" y="10287000"/>
                </a:lnTo>
                <a:close/>
                <a:moveTo>
                  <a:pt x="16114950" y="1"/>
                </a:moveTo>
                <a:lnTo>
                  <a:pt x="16342961" y="1"/>
                </a:lnTo>
                <a:lnTo>
                  <a:pt x="16342961" y="10287000"/>
                </a:lnTo>
                <a:lnTo>
                  <a:pt x="16114950" y="10287000"/>
                </a:lnTo>
                <a:close/>
                <a:moveTo>
                  <a:pt x="16603282" y="1"/>
                </a:moveTo>
                <a:lnTo>
                  <a:pt x="16831293" y="1"/>
                </a:lnTo>
                <a:lnTo>
                  <a:pt x="16831293" y="10287000"/>
                </a:lnTo>
                <a:lnTo>
                  <a:pt x="16603282" y="10287000"/>
                </a:lnTo>
                <a:close/>
                <a:moveTo>
                  <a:pt x="17091615" y="0"/>
                </a:moveTo>
                <a:lnTo>
                  <a:pt x="17319625" y="0"/>
                </a:lnTo>
                <a:lnTo>
                  <a:pt x="17319625" y="10287000"/>
                </a:lnTo>
                <a:lnTo>
                  <a:pt x="17091615" y="10287000"/>
                </a:lnTo>
                <a:close/>
                <a:moveTo>
                  <a:pt x="17579947" y="0"/>
                </a:moveTo>
                <a:lnTo>
                  <a:pt x="17807957" y="0"/>
                </a:lnTo>
                <a:lnTo>
                  <a:pt x="17807957" y="10287000"/>
                </a:lnTo>
                <a:lnTo>
                  <a:pt x="17579947" y="10287000"/>
                </a:lnTo>
                <a:close/>
                <a:moveTo>
                  <a:pt x="18068279" y="0"/>
                </a:moveTo>
                <a:lnTo>
                  <a:pt x="18296289" y="0"/>
                </a:lnTo>
                <a:lnTo>
                  <a:pt x="18296289" y="10287000"/>
                </a:lnTo>
                <a:lnTo>
                  <a:pt x="18068279" y="10287000"/>
                </a:lnTo>
                <a:close/>
              </a:path>
            </a:pathLst>
          </a:custGeom>
          <a:solidFill>
            <a:schemeClr val="bg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sp>
        <p:nvSpPr>
          <p:cNvPr id="1048698" name="TextBox 4"/>
          <p:cNvSpPr txBox="1"/>
          <p:nvPr/>
        </p:nvSpPr>
        <p:spPr>
          <a:xfrm>
            <a:off x="6117678" y="1635274"/>
            <a:ext cx="4672723" cy="3419576"/>
          </a:xfrm>
          <a:prstGeom prst="rect"/>
          <a:noFill/>
        </p:spPr>
        <p:txBody>
          <a:bodyPr rtlCol="0" wrap="square">
            <a:spAutoFit/>
          </a:bodyPr>
          <a:p>
            <a:pPr algn="ctr"/>
            <a:r>
              <a:rPr dirty="0" sz="28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B</a:t>
            </a:r>
            <a:r>
              <a:rPr dirty="0" sz="28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agaimana penggunaan informasi akuntansi pada Usaha Mikro, Kecil, dan Menengah (UMKM) Pengrajin Kayu di Kecamatan Dukuhturi, Kabupaten Tegal?</a:t>
            </a:r>
            <a:endParaRPr dirty="0" sz="280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altLang="en-US" dirty="0" sz="1200" lang="ko-KR">
              <a:solidFill>
                <a:schemeClr val="bg1"/>
              </a:solidFill>
              <a:cs typeface="Arial" pitchFamily="34" charset="0"/>
            </a:endParaRPr>
          </a:p>
        </p:txBody>
      </p:sp>
      <p:sp>
        <p:nvSpPr>
          <p:cNvPr id="1048699" name="Title 1"/>
          <p:cNvSpPr txBox="1"/>
          <p:nvPr/>
        </p:nvSpPr>
        <p:spPr>
          <a:xfrm>
            <a:off x="796649" y="737294"/>
            <a:ext cx="4057877" cy="1928974"/>
          </a:xfrm>
          <a:prstGeom prst="rect"/>
        </p:spPr>
        <p:txBody>
          <a:bodyPr anchor="ctr"/>
          <a:lstStyle>
            <a:lvl1pPr algn="ctr" defTabSz="914400" eaLnBrk="1" hangingPunct="1" latinLnBrk="1" rtl="0">
              <a:spcBef>
                <a:spcPct val="0"/>
              </a:spcBef>
              <a:buNone/>
              <a:defRPr sz="4400" kern="1200">
                <a:solidFill>
                  <a:schemeClr val="tx1"/>
                </a:solidFill>
                <a:latin typeface="+mj-lt"/>
                <a:ea typeface="+mj-ea"/>
                <a:cs typeface="+mj-cs"/>
              </a:defRPr>
            </a:lvl1pPr>
          </a:lstStyle>
          <a:p>
            <a:pPr algn="l">
              <a:lnSpc>
                <a:spcPct val="90000"/>
              </a:lnSpc>
            </a:pPr>
            <a:r>
              <a:rPr altLang="ko-KR" b="1" dirty="0" sz="4800" lang="id-ID">
                <a:solidFill>
                  <a:schemeClr val="bg1"/>
                </a:solidFill>
                <a:cs typeface="Arial" pitchFamily="34" charset="0"/>
              </a:rPr>
              <a:t>RUMUSAN MASALAH</a:t>
            </a:r>
            <a:endParaRPr altLang="en-US" b="1" dirty="0" sz="4800" lang="ko-KR">
              <a:solidFill>
                <a:schemeClr val="bg1"/>
              </a:solidFill>
              <a:cs typeface="Arial" pitchFamily="34" charset="0"/>
            </a:endParaRPr>
          </a:p>
        </p:txBody>
      </p:sp>
      <p:grpSp>
        <p:nvGrpSpPr>
          <p:cNvPr id="49" name="Group 108"/>
          <p:cNvGrpSpPr/>
          <p:nvPr/>
        </p:nvGrpSpPr>
        <p:grpSpPr>
          <a:xfrm>
            <a:off x="6117678" y="4621776"/>
            <a:ext cx="4845803" cy="1289567"/>
            <a:chOff x="3960971" y="2767117"/>
            <a:chExt cx="4267200" cy="1321489"/>
          </a:xfrm>
        </p:grpSpPr>
        <p:sp>
          <p:nvSpPr>
            <p:cNvPr id="1048700" name="Freeform: Shape 109"/>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solidFill>
              <a:srgbClr val="F9F8F7"/>
            </a:solidFill>
            <a:ln w="9525" cap="flat">
              <a:noFill/>
              <a:prstDash val="solid"/>
              <a:miter/>
            </a:ln>
          </p:spPr>
          <p:txBody>
            <a:bodyPr anchor="ctr" rtlCol="0"/>
            <a:p>
              <a:endParaRPr sz="1200" lang="en-US"/>
            </a:p>
          </p:txBody>
        </p:sp>
        <p:sp>
          <p:nvSpPr>
            <p:cNvPr id="1048701" name="Freeform: Shape 110"/>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5">
                <a:lumMod val="50000"/>
              </a:schemeClr>
            </a:solidFill>
            <a:ln w="9525" cap="flat">
              <a:noFill/>
              <a:prstDash val="solid"/>
              <a:miter/>
            </a:ln>
          </p:spPr>
          <p:txBody>
            <a:bodyPr anchor="ctr" rtlCol="0"/>
            <a:p>
              <a:endParaRPr sz="1200" lang="en-US"/>
            </a:p>
          </p:txBody>
        </p:sp>
        <p:sp>
          <p:nvSpPr>
            <p:cNvPr id="1048702" name="Freeform: Shape 111"/>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solidFill>
              <a:srgbClr val="F9F8F7"/>
            </a:solidFill>
            <a:ln w="9525" cap="flat">
              <a:noFill/>
              <a:prstDash val="solid"/>
              <a:miter/>
            </a:ln>
          </p:spPr>
          <p:txBody>
            <a:bodyPr anchor="ctr" rtlCol="0"/>
            <a:p>
              <a:endParaRPr dirty="0" sz="1200" lang="en-US"/>
            </a:p>
          </p:txBody>
        </p:sp>
        <p:sp>
          <p:nvSpPr>
            <p:cNvPr id="1048703" name="Freeform: Shape 112"/>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solidFill>
              <a:srgbClr val="F9F8F7"/>
            </a:solidFill>
            <a:ln w="9525" cap="flat">
              <a:noFill/>
              <a:prstDash val="solid"/>
              <a:miter/>
            </a:ln>
          </p:spPr>
          <p:txBody>
            <a:bodyPr anchor="ctr" rtlCol="0"/>
            <a:p>
              <a:endParaRPr sz="1200" lang="en-US"/>
            </a:p>
          </p:txBody>
        </p:sp>
      </p:grpSp>
      <p:sp>
        <p:nvSpPr>
          <p:cNvPr id="1048704" name="Frame 114"/>
          <p:cNvSpPr/>
          <p:nvPr/>
        </p:nvSpPr>
        <p:spPr>
          <a:xfrm>
            <a:off x="5571039" y="647700"/>
            <a:ext cx="5967187" cy="5562600"/>
          </a:xfrm>
          <a:prstGeom prst="frame">
            <a:avLst>
              <a:gd name="adj1" fmla="val 23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solidFill>
                <a:schemeClr val="tx1"/>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048698"/>
                                        </p:tgtEl>
                                        <p:attrNameLst>
                                          <p:attrName>style.visibility</p:attrName>
                                        </p:attrNameLst>
                                      </p:cBhvr>
                                      <p:to>
                                        <p:strVal val="visible"/>
                                      </p:to>
                                    </p:set>
                                    <p:animEffect transition="in" filter="barn(inVertical)">
                                      <p:cBhvr>
                                        <p:cTn dur="500" id="7"/>
                                        <p:tgtEl>
                                          <p:spTgt spid="1048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77" name="Text Placeholder 1"/>
          <p:cNvSpPr>
            <a:spLocks noGrp="1"/>
          </p:cNvSpPr>
          <p:nvPr>
            <p:ph type="body" sz="quarter" idx="10"/>
          </p:nvPr>
        </p:nvSpPr>
        <p:spPr/>
        <p:txBody>
          <a:bodyPr>
            <a:normAutofit fontScale="90741" lnSpcReduction="10000"/>
          </a:bodyPr>
          <a:p>
            <a:r>
              <a:rPr b="1" dirty="0" lang="id-ID"/>
              <a:t>METODE PENELITIAN</a:t>
            </a:r>
            <a:endParaRPr b="1" dirty="0" lang="en-US"/>
          </a:p>
        </p:txBody>
      </p:sp>
      <p:sp>
        <p:nvSpPr>
          <p:cNvPr id="1048678" name="Rectangle 13"/>
          <p:cNvSpPr/>
          <p:nvPr/>
        </p:nvSpPr>
        <p:spPr>
          <a:xfrm>
            <a:off x="4461731" y="1793186"/>
            <a:ext cx="520489" cy="520489"/>
          </a:xfrm>
          <a:prstGeom prst="rect"/>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sz="1200" lang="ko-KR"/>
          </a:p>
        </p:txBody>
      </p:sp>
      <p:sp>
        <p:nvSpPr>
          <p:cNvPr id="1048679" name="Rectangle 14"/>
          <p:cNvSpPr/>
          <p:nvPr/>
        </p:nvSpPr>
        <p:spPr>
          <a:xfrm>
            <a:off x="7234281" y="1793186"/>
            <a:ext cx="520489" cy="520489"/>
          </a:xfrm>
          <a:prstGeom prst="rect"/>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sz="1200" lang="ko-KR"/>
          </a:p>
        </p:txBody>
      </p:sp>
      <p:sp>
        <p:nvSpPr>
          <p:cNvPr id="1048680" name="Rectangle 15"/>
          <p:cNvSpPr/>
          <p:nvPr/>
        </p:nvSpPr>
        <p:spPr>
          <a:xfrm>
            <a:off x="10006831" y="1793186"/>
            <a:ext cx="520489" cy="520489"/>
          </a:xfrm>
          <a:prstGeom prst="rect"/>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sz="1200" lang="ko-KR"/>
          </a:p>
        </p:txBody>
      </p:sp>
      <p:sp>
        <p:nvSpPr>
          <p:cNvPr id="1048681" name="Rectangle 17"/>
          <p:cNvSpPr/>
          <p:nvPr/>
        </p:nvSpPr>
        <p:spPr>
          <a:xfrm>
            <a:off x="1705924" y="1772562"/>
            <a:ext cx="520489" cy="520489"/>
          </a:xfrm>
          <a:prstGeom prst="rect"/>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altLang="en-US" sz="1200" lang="ko-KR"/>
          </a:p>
        </p:txBody>
      </p:sp>
      <p:sp>
        <p:nvSpPr>
          <p:cNvPr id="1048682" name="Round Same Side Corner Rectangle 11"/>
          <p:cNvSpPr>
            <a:spLocks noChangeAspect="1"/>
          </p:cNvSpPr>
          <p:nvPr/>
        </p:nvSpPr>
        <p:spPr>
          <a:xfrm rot="9900000">
            <a:off x="4568864" y="1906868"/>
            <a:ext cx="345133" cy="293124"/>
          </a:xfrm>
          <a:custGeom>
            <a:avLst/>
            <a:ahLst/>
            <a:rect l="l" t="t" r="r" b="b"/>
            <a:pathLst>
              <a:path w="2911009" h="2472345">
                <a:moveTo>
                  <a:pt x="2219598" y="1335309"/>
                </a:moveTo>
                <a:lnTo>
                  <a:pt x="2219598" y="1222573"/>
                </a:lnTo>
                <a:cubicBezTo>
                  <a:pt x="2219598" y="1176944"/>
                  <a:pt x="2241926" y="1136530"/>
                  <a:pt x="2277694" y="1113650"/>
                </a:cubicBezTo>
                <a:lnTo>
                  <a:pt x="2277694" y="137786"/>
                </a:lnTo>
                <a:cubicBezTo>
                  <a:pt x="2277694" y="61689"/>
                  <a:pt x="2339383" y="0"/>
                  <a:pt x="2415480" y="0"/>
                </a:cubicBezTo>
                <a:lnTo>
                  <a:pt x="2545196" y="0"/>
                </a:lnTo>
                <a:cubicBezTo>
                  <a:pt x="2621293" y="0"/>
                  <a:pt x="2682982" y="61689"/>
                  <a:pt x="2682982" y="137786"/>
                </a:cubicBezTo>
                <a:lnTo>
                  <a:pt x="2682982" y="1099067"/>
                </a:lnTo>
                <a:cubicBezTo>
                  <a:pt x="2730197" y="1120049"/>
                  <a:pt x="2762708" y="1167515"/>
                  <a:pt x="2762708" y="1222573"/>
                </a:cubicBezTo>
                <a:lnTo>
                  <a:pt x="2762708" y="1480834"/>
                </a:lnTo>
                <a:close/>
                <a:moveTo>
                  <a:pt x="241900" y="1676361"/>
                </a:moveTo>
                <a:cubicBezTo>
                  <a:pt x="69371" y="1631107"/>
                  <a:pt x="-34146" y="1454930"/>
                  <a:pt x="10296" y="1282189"/>
                </a:cubicBezTo>
                <a:cubicBezTo>
                  <a:pt x="54739" y="1109449"/>
                  <a:pt x="230428" y="1005105"/>
                  <a:pt x="403375" y="1048736"/>
                </a:cubicBezTo>
                <a:cubicBezTo>
                  <a:pt x="349550" y="1257945"/>
                  <a:pt x="295726" y="1467153"/>
                  <a:pt x="241900" y="1676361"/>
                </a:cubicBezTo>
                <a:close/>
                <a:moveTo>
                  <a:pt x="2578947" y="2467929"/>
                </a:moveTo>
                <a:lnTo>
                  <a:pt x="1957545" y="2301425"/>
                </a:lnTo>
                <a:lnTo>
                  <a:pt x="2194209" y="1418183"/>
                </a:lnTo>
                <a:lnTo>
                  <a:pt x="2815611" y="1584687"/>
                </a:lnTo>
                <a:cubicBezTo>
                  <a:pt x="2884250" y="1603079"/>
                  <a:pt x="2924985" y="1673632"/>
                  <a:pt x="2906593" y="1742272"/>
                </a:cubicBezTo>
                <a:lnTo>
                  <a:pt x="2736532" y="2376947"/>
                </a:lnTo>
                <a:cubicBezTo>
                  <a:pt x="2718140" y="2445587"/>
                  <a:pt x="2647586" y="2486321"/>
                  <a:pt x="2578947" y="2467929"/>
                </a:cubicBezTo>
                <a:close/>
                <a:moveTo>
                  <a:pt x="610249" y="2287120"/>
                </a:moveTo>
                <a:lnTo>
                  <a:pt x="1020264" y="756923"/>
                </a:lnTo>
                <a:lnTo>
                  <a:pt x="2107356" y="1398691"/>
                </a:lnTo>
                <a:lnTo>
                  <a:pt x="1872582" y="2274879"/>
                </a:lnTo>
                <a:close/>
                <a:moveTo>
                  <a:pt x="426016" y="2349577"/>
                </a:moveTo>
                <a:lnTo>
                  <a:pt x="243978" y="2300800"/>
                </a:lnTo>
                <a:cubicBezTo>
                  <a:pt x="205115" y="2290387"/>
                  <a:pt x="182051" y="2250439"/>
                  <a:pt x="192464" y="2211576"/>
                </a:cubicBezTo>
                <a:lnTo>
                  <a:pt x="620679" y="613455"/>
                </a:lnTo>
                <a:cubicBezTo>
                  <a:pt x="631093" y="574592"/>
                  <a:pt x="671040" y="551528"/>
                  <a:pt x="709903" y="561941"/>
                </a:cubicBezTo>
                <a:lnTo>
                  <a:pt x="891942" y="610718"/>
                </a:lnTo>
                <a:cubicBezTo>
                  <a:pt x="930805" y="621132"/>
                  <a:pt x="953869" y="661079"/>
                  <a:pt x="943455" y="699942"/>
                </a:cubicBezTo>
                <a:lnTo>
                  <a:pt x="515240" y="2298064"/>
                </a:lnTo>
                <a:cubicBezTo>
                  <a:pt x="504827" y="2336927"/>
                  <a:pt x="464879" y="2359990"/>
                  <a:pt x="426016" y="2349577"/>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lIns="60960" numCol="1" rIns="60960" rot="0" rtlCol="0" spcCol="0" spcFirstLastPara="0" tIns="30480" vert="horz" wrap="square">
            <a:prstTxWarp prst="textNoShape"/>
            <a:noAutofit/>
          </a:bodyPr>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683" name="Rectangle 16"/>
          <p:cNvSpPr/>
          <p:nvPr/>
        </p:nvSpPr>
        <p:spPr>
          <a:xfrm>
            <a:off x="10095329" y="1940556"/>
            <a:ext cx="343492" cy="225748"/>
          </a:xfrm>
          <a:custGeom>
            <a:avLst/>
            <a:ah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lIns="60960" numCol="1" rIns="60960" rot="0" rtlCol="0" spcCol="0" spcFirstLastPara="0" tIns="30480" vert="horz" wrap="square">
            <a:prstTxWarp prst="textNoShape"/>
            <a:noAutofit/>
          </a:bodyPr>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684" name="Oval 21"/>
          <p:cNvSpPr>
            <a:spLocks noChangeAspect="1"/>
          </p:cNvSpPr>
          <p:nvPr/>
        </p:nvSpPr>
        <p:spPr>
          <a:xfrm>
            <a:off x="7328253" y="1885617"/>
            <a:ext cx="332848" cy="335627"/>
          </a:xfrm>
          <a:custGeom>
            <a:avLst/>
            <a:ahLst/>
            <a:rect l="l" t="t" r="r" b="b"/>
            <a:pathLst>
              <a:path w="1652142" h="1665940">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lIns="60960" numCol="1" rIns="60960" rot="0" rtlCol="0" spcCol="0" spcFirstLastPara="0" tIns="30480" vert="horz" wrap="square">
            <a:prstTxWarp prst="textNoShape"/>
            <a:noAutofit/>
          </a:bodyPr>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685" name="Rounded Rectangle 27"/>
          <p:cNvSpPr/>
          <p:nvPr/>
        </p:nvSpPr>
        <p:spPr>
          <a:xfrm>
            <a:off x="1798475" y="1937480"/>
            <a:ext cx="301901" cy="231901"/>
          </a:xfrm>
          <a:custGeom>
            <a:avLst/>
            <a:ah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0480" compatLnSpc="1" forceAA="0" fromWordArt="0" lIns="60960" numCol="1" rIns="60960" rot="0" rtlCol="0" spcCol="0" spcFirstLastPara="0" tIns="30480" vert="horz" wrap="square">
            <a:prstTxWarp prst="textNoShape"/>
            <a:noAutofit/>
          </a:bodyPr>
          <a:lstStyle>
            <a:defPPr>
              <a:defRPr lang="ko-KR"/>
            </a:defPPr>
            <a:lvl1pPr algn="l" defTabSz="914400" eaLnBrk="1" hangingPunct="1" latinLnBrk="1" marL="0" rtl="0">
              <a:defRPr sz="1800" kern="1200">
                <a:solidFill>
                  <a:schemeClr val="lt1"/>
                </a:solidFill>
                <a:latin typeface="+mn-lt"/>
                <a:ea typeface="+mn-ea"/>
                <a:cs typeface="+mn-cs"/>
              </a:defRPr>
            </a:lvl1pPr>
            <a:lvl2pPr algn="l" defTabSz="914400" eaLnBrk="1" hangingPunct="1" latinLnBrk="1" marL="457200" rtl="0">
              <a:defRPr sz="1800" kern="1200">
                <a:solidFill>
                  <a:schemeClr val="lt1"/>
                </a:solidFill>
                <a:latin typeface="+mn-lt"/>
                <a:ea typeface="+mn-ea"/>
                <a:cs typeface="+mn-cs"/>
              </a:defRPr>
            </a:lvl2pPr>
            <a:lvl3pPr algn="l" defTabSz="914400" eaLnBrk="1" hangingPunct="1" latinLnBrk="1" marL="914400" rtl="0">
              <a:defRPr sz="1800" kern="1200">
                <a:solidFill>
                  <a:schemeClr val="lt1"/>
                </a:solidFill>
                <a:latin typeface="+mn-lt"/>
                <a:ea typeface="+mn-ea"/>
                <a:cs typeface="+mn-cs"/>
              </a:defRPr>
            </a:lvl3pPr>
            <a:lvl4pPr algn="l" defTabSz="914400" eaLnBrk="1" hangingPunct="1" latinLnBrk="1" marL="1371600" rtl="0">
              <a:defRPr sz="1800" kern="1200">
                <a:solidFill>
                  <a:schemeClr val="lt1"/>
                </a:solidFill>
                <a:latin typeface="+mn-lt"/>
                <a:ea typeface="+mn-ea"/>
                <a:cs typeface="+mn-cs"/>
              </a:defRPr>
            </a:lvl4pPr>
            <a:lvl5pPr algn="l" defTabSz="914400" eaLnBrk="1" hangingPunct="1" latinLnBrk="1" marL="1828800" rtl="0">
              <a:defRPr sz="1800" kern="1200">
                <a:solidFill>
                  <a:schemeClr val="lt1"/>
                </a:solidFill>
                <a:latin typeface="+mn-lt"/>
                <a:ea typeface="+mn-ea"/>
                <a:cs typeface="+mn-cs"/>
              </a:defRPr>
            </a:lvl5pPr>
            <a:lvl6pPr algn="l" defTabSz="914400" eaLnBrk="1" hangingPunct="1" latinLnBrk="1" marL="2286000" rtl="0">
              <a:defRPr sz="1800" kern="1200">
                <a:solidFill>
                  <a:schemeClr val="lt1"/>
                </a:solidFill>
                <a:latin typeface="+mn-lt"/>
                <a:ea typeface="+mn-ea"/>
                <a:cs typeface="+mn-cs"/>
              </a:defRPr>
            </a:lvl6pPr>
            <a:lvl7pPr algn="l" defTabSz="914400" eaLnBrk="1" hangingPunct="1" latinLnBrk="1" marL="2743200" rtl="0">
              <a:defRPr sz="1800" kern="1200">
                <a:solidFill>
                  <a:schemeClr val="lt1"/>
                </a:solidFill>
                <a:latin typeface="+mn-lt"/>
                <a:ea typeface="+mn-ea"/>
                <a:cs typeface="+mn-cs"/>
              </a:defRPr>
            </a:lvl7pPr>
            <a:lvl8pPr algn="l" defTabSz="914400" eaLnBrk="1" hangingPunct="1" latinLnBrk="1" marL="3200400" rtl="0">
              <a:defRPr sz="1800" kern="1200">
                <a:solidFill>
                  <a:schemeClr val="lt1"/>
                </a:solidFill>
                <a:latin typeface="+mn-lt"/>
                <a:ea typeface="+mn-ea"/>
                <a:cs typeface="+mn-cs"/>
              </a:defRPr>
            </a:lvl8pPr>
            <a:lvl9pPr algn="l" defTabSz="914400" eaLnBrk="1" hangingPunct="1" latinLnBrk="1" marL="3657600" rtl="0">
              <a:defRPr sz="1800" kern="1200">
                <a:solidFill>
                  <a:schemeClr val="lt1"/>
                </a:solidFill>
                <a:latin typeface="+mn-lt"/>
                <a:ea typeface="+mn-ea"/>
                <a:cs typeface="+mn-cs"/>
              </a:defRPr>
            </a:lvl9pPr>
          </a:lstStyle>
          <a:p>
            <a:pPr algn="ctr"/>
            <a:endParaRPr altLang="en-US" dirty="0" sz="1200" lang="ko-KR"/>
          </a:p>
        </p:txBody>
      </p:sp>
      <p:sp>
        <p:nvSpPr>
          <p:cNvPr id="1048686" name="Rectangle 2"/>
          <p:cNvSpPr/>
          <p:nvPr/>
        </p:nvSpPr>
        <p:spPr>
          <a:xfrm>
            <a:off x="877628" y="2055545"/>
            <a:ext cx="2143593" cy="4087125"/>
          </a:xfrm>
          <a:prstGeom prst="rect"/>
          <a:noFill/>
          <a:ln>
            <a:solidFill>
              <a:schemeClr val="bg1"/>
            </a:solidFill>
          </a:ln>
        </p:spPr>
        <p:style>
          <a:lnRef idx="2">
            <a:schemeClr val="accent2"/>
          </a:lnRef>
          <a:fillRef idx="1">
            <a:schemeClr val="lt1"/>
          </a:fillRef>
          <a:effectRef idx="0">
            <a:schemeClr val="accent2"/>
          </a:effectRef>
          <a:fontRef idx="minor">
            <a:schemeClr val="dk1"/>
          </a:fontRef>
        </p:style>
        <p:txBody>
          <a:bodyPr anchor="ctr" rtlCol="0"/>
          <a:p>
            <a:pPr algn="ctr"/>
            <a:endParaRPr b="1" dirty="0" lang="id-ID"/>
          </a:p>
        </p:txBody>
      </p:sp>
      <p:sp>
        <p:nvSpPr>
          <p:cNvPr id="1048687" name="Rectangle 22"/>
          <p:cNvSpPr/>
          <p:nvPr/>
        </p:nvSpPr>
        <p:spPr>
          <a:xfrm>
            <a:off x="3650178" y="2055545"/>
            <a:ext cx="2143593" cy="4087125"/>
          </a:xfrm>
          <a:prstGeom prst="rect"/>
          <a:noFill/>
          <a:ln>
            <a:solidFill>
              <a:schemeClr val="bg1"/>
            </a:solidFill>
          </a:ln>
        </p:spPr>
        <p:style>
          <a:lnRef idx="2">
            <a:schemeClr val="accent2"/>
          </a:lnRef>
          <a:fillRef idx="1">
            <a:schemeClr val="lt1"/>
          </a:fillRef>
          <a:effectRef idx="0">
            <a:schemeClr val="accent2"/>
          </a:effectRef>
          <a:fontRef idx="minor">
            <a:schemeClr val="dk1"/>
          </a:fontRef>
        </p:style>
        <p:txBody>
          <a:bodyPr anchor="ctr" rtlCol="0"/>
          <a:p>
            <a:pPr algn="ctr"/>
            <a:endParaRPr b="1" dirty="0" lang="id-ID"/>
          </a:p>
        </p:txBody>
      </p:sp>
      <p:sp>
        <p:nvSpPr>
          <p:cNvPr id="1048688" name="Rectangle 23"/>
          <p:cNvSpPr/>
          <p:nvPr/>
        </p:nvSpPr>
        <p:spPr>
          <a:xfrm>
            <a:off x="6444723" y="2025119"/>
            <a:ext cx="2143593" cy="4087125"/>
          </a:xfrm>
          <a:prstGeom prst="rect"/>
          <a:noFill/>
          <a:ln>
            <a:solidFill>
              <a:schemeClr val="bg1"/>
            </a:solidFill>
          </a:ln>
        </p:spPr>
        <p:style>
          <a:lnRef idx="2">
            <a:schemeClr val="accent2"/>
          </a:lnRef>
          <a:fillRef idx="1">
            <a:schemeClr val="lt1"/>
          </a:fillRef>
          <a:effectRef idx="0">
            <a:schemeClr val="accent2"/>
          </a:effectRef>
          <a:fontRef idx="minor">
            <a:schemeClr val="dk1"/>
          </a:fontRef>
        </p:style>
        <p:txBody>
          <a:bodyPr anchor="ctr" rtlCol="0"/>
          <a:p>
            <a:pPr algn="ctr"/>
            <a:endParaRPr b="1" dirty="0" lang="id-ID"/>
          </a:p>
        </p:txBody>
      </p:sp>
      <p:sp>
        <p:nvSpPr>
          <p:cNvPr id="1048689" name="Rectangle 24"/>
          <p:cNvSpPr/>
          <p:nvPr/>
        </p:nvSpPr>
        <p:spPr>
          <a:xfrm>
            <a:off x="9170779" y="2025341"/>
            <a:ext cx="2143593" cy="4087125"/>
          </a:xfrm>
          <a:prstGeom prst="rect"/>
          <a:noFill/>
          <a:ln>
            <a:solidFill>
              <a:schemeClr val="bg1"/>
            </a:solidFill>
          </a:ln>
        </p:spPr>
        <p:style>
          <a:lnRef idx="2">
            <a:schemeClr val="accent2"/>
          </a:lnRef>
          <a:fillRef idx="1">
            <a:schemeClr val="lt1"/>
          </a:fillRef>
          <a:effectRef idx="0">
            <a:schemeClr val="accent2"/>
          </a:effectRef>
          <a:fontRef idx="minor">
            <a:schemeClr val="dk1"/>
          </a:fontRef>
        </p:style>
        <p:txBody>
          <a:bodyPr anchor="ctr" rtlCol="0"/>
          <a:p>
            <a:pPr algn="ctr"/>
            <a:endParaRPr b="1" dirty="0" lang="id-ID"/>
          </a:p>
        </p:txBody>
      </p:sp>
      <p:sp>
        <p:nvSpPr>
          <p:cNvPr id="1048690" name="TextBox 3"/>
          <p:cNvSpPr txBox="1"/>
          <p:nvPr/>
        </p:nvSpPr>
        <p:spPr>
          <a:xfrm>
            <a:off x="915829" y="2474646"/>
            <a:ext cx="2083397" cy="3523583"/>
          </a:xfrm>
          <a:prstGeom prst="rect"/>
          <a:noFill/>
        </p:spPr>
        <p:txBody>
          <a:bodyPr rtlCol="0" wrap="square">
            <a:spAutoFit/>
          </a:bodyPr>
          <a:p>
            <a:pPr algn="ctr"/>
            <a:r>
              <a:rPr dirty="0" lang="id-ID">
                <a:solidFill>
                  <a:schemeClr val="bg1"/>
                </a:solidFill>
              </a:rPr>
              <a:t>Jenis Data</a:t>
            </a:r>
          </a:p>
          <a:p>
            <a:pPr algn="ctr"/>
            <a:endParaRPr dirty="0" lang="id-ID">
              <a:solidFill>
                <a:schemeClr val="bg1"/>
              </a:solidFill>
            </a:endParaRPr>
          </a:p>
          <a:p>
            <a:pPr algn="ctr"/>
            <a:r>
              <a:rPr dirty="0" lang="id-ID">
                <a:solidFill>
                  <a:schemeClr val="bg1"/>
                </a:solidFill>
              </a:rPr>
              <a:t>1. Data Kualitatif: Wawancara</a:t>
            </a:r>
          </a:p>
          <a:p>
            <a:pPr algn="ctr"/>
            <a:r>
              <a:rPr dirty="0" lang="id-ID">
                <a:solidFill>
                  <a:schemeClr val="bg1"/>
                </a:solidFill>
              </a:rPr>
              <a:t>2. Data Kuantitatif:</a:t>
            </a:r>
          </a:p>
          <a:p>
            <a:pPr algn="ctr"/>
            <a:r>
              <a:rPr dirty="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data kuesioner dengan pengukuran menggunakan prosentase statistik deskriptif.</a:t>
            </a:r>
            <a:endParaRPr dirty="0" lang="id-ID">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dirty="0" lang="id-ID"/>
          </a:p>
        </p:txBody>
      </p:sp>
      <p:sp>
        <p:nvSpPr>
          <p:cNvPr id="1048691" name="TextBox 16"/>
          <p:cNvSpPr txBox="1"/>
          <p:nvPr/>
        </p:nvSpPr>
        <p:spPr>
          <a:xfrm>
            <a:off x="3630074" y="2342378"/>
            <a:ext cx="2083397" cy="4905451"/>
          </a:xfrm>
          <a:prstGeom prst="rect"/>
          <a:noFill/>
        </p:spPr>
        <p:txBody>
          <a:bodyPr rtlCol="0" wrap="square">
            <a:spAutoFit/>
          </a:bodyPr>
          <a:p>
            <a:pPr algn="ctr"/>
            <a:r>
              <a:rPr dirty="0" sz="2000" lang="id-ID">
                <a:solidFill>
                  <a:schemeClr val="bg1"/>
                </a:solidFill>
                <a:latin typeface="Times New Roman" panose="02020603050405020304" pitchFamily="18" charset="0"/>
                <a:cs typeface="Times New Roman" panose="02020603050405020304" pitchFamily="18" charset="0"/>
              </a:rPr>
              <a:t>Sumber data</a:t>
            </a:r>
          </a:p>
          <a:p>
            <a:pPr algn="ctr"/>
            <a:endParaRPr dirty="0" sz="2000" lang="id-ID">
              <a:solidFill>
                <a:schemeClr val="bg1"/>
              </a:solidFill>
              <a:latin typeface="Times New Roman" panose="02020603050405020304" pitchFamily="18" charset="0"/>
              <a:cs typeface="Times New Roman" panose="02020603050405020304" pitchFamily="18" charset="0"/>
            </a:endParaRPr>
          </a:p>
          <a:p>
            <a:pPr algn="ctr"/>
            <a:r>
              <a:rPr dirty="0" sz="2000" lang="id-ID">
                <a:solidFill>
                  <a:schemeClr val="bg1"/>
                </a:solidFill>
                <a:latin typeface="Times New Roman" panose="02020603050405020304" pitchFamily="18" charset="0"/>
                <a:cs typeface="Times New Roman" panose="02020603050405020304" pitchFamily="18" charset="0"/>
              </a:rPr>
              <a:t>1. Data Primer</a:t>
            </a:r>
          </a:p>
          <a:p>
            <a:pPr algn="ct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observasi, wawancara, dan kuesioner. </a:t>
            </a:r>
          </a:p>
          <a:p>
            <a:pPr algn="ctr"/>
            <a:r>
              <a:rPr dirty="0" sz="2000" lang="id-ID">
                <a:solidFill>
                  <a:schemeClr val="bg1"/>
                </a:solidFill>
                <a:latin typeface="Times New Roman" panose="02020603050405020304" pitchFamily="18" charset="0"/>
                <a:cs typeface="Times New Roman" panose="02020603050405020304" pitchFamily="18" charset="0"/>
              </a:rPr>
              <a:t>2. Data Sekunder</a:t>
            </a:r>
          </a:p>
          <a:p>
            <a:pPr algn="ct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perpustakaan, artikel-artikel dari </a:t>
            </a:r>
            <a:r>
              <a:rPr dirty="0" sz="2000" i="1"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website</a:t>
            </a: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beberapa literatur yang relevan.</a:t>
            </a:r>
          </a:p>
          <a:p>
            <a:endParaRPr dirty="0" lang="id-ID"/>
          </a:p>
        </p:txBody>
      </p:sp>
      <p:sp>
        <p:nvSpPr>
          <p:cNvPr id="1048692" name="TextBox 25"/>
          <p:cNvSpPr txBox="1"/>
          <p:nvPr/>
        </p:nvSpPr>
        <p:spPr>
          <a:xfrm>
            <a:off x="6504919" y="2545608"/>
            <a:ext cx="2083397" cy="3317951"/>
          </a:xfrm>
          <a:prstGeom prst="rect"/>
          <a:noFill/>
        </p:spPr>
        <p:txBody>
          <a:bodyPr rtlCol="0" wrap="square">
            <a:spAutoFit/>
          </a:bodyPr>
          <a:p>
            <a:pPr algn="ctr"/>
            <a:r>
              <a:rPr dirty="0" sz="2000" lang="id-ID">
                <a:solidFill>
                  <a:schemeClr val="bg1"/>
                </a:solidFill>
                <a:latin typeface="Times New Roman" panose="02020603050405020304" pitchFamily="18" charset="0"/>
                <a:cs typeface="Times New Roman" panose="02020603050405020304" pitchFamily="18" charset="0"/>
              </a:rPr>
              <a:t>Teknik Pengumpulan Data</a:t>
            </a:r>
          </a:p>
          <a:p>
            <a:pPr algn="ctr"/>
            <a:endParaRPr dirty="0" sz="2000" lang="id-ID">
              <a:solidFill>
                <a:schemeClr val="bg1"/>
              </a:solidFill>
              <a:latin typeface="Times New Roman" panose="02020603050405020304" pitchFamily="18" charset="0"/>
              <a:cs typeface="Times New Roman" panose="02020603050405020304" pitchFamily="18" charset="0"/>
            </a:endParaRPr>
          </a:p>
          <a:p>
            <a:pPr algn="ctr" indent="-457200" marL="457200">
              <a:buAutoNum type="arabicPeriod"/>
            </a:pP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Obsevasi</a:t>
            </a:r>
          </a:p>
          <a:p>
            <a:pPr algn="ctr" indent="-457200" marL="457200">
              <a:buAutoNum type="arabicPeriod"/>
            </a:pP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Kuesioner</a:t>
            </a:r>
          </a:p>
          <a:p>
            <a:pPr algn="ctr" indent="-457200" marL="457200">
              <a:buAutoNum type="arabicPeriod"/>
            </a:pPr>
            <a:r>
              <a:rPr dirty="0" sz="20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Wawancara </a:t>
            </a:r>
          </a:p>
          <a:p>
            <a:pPr algn="ctr" indent="-457200" marL="457200">
              <a:buAutoNum type="arabicPeriod"/>
            </a:pPr>
            <a:r>
              <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Studi Pustaka</a:t>
            </a:r>
          </a:p>
          <a:p>
            <a:endParaRPr dirty="0" lang="id-ID"/>
          </a:p>
        </p:txBody>
      </p:sp>
      <p:sp>
        <p:nvSpPr>
          <p:cNvPr id="1048693" name="TextBox 26"/>
          <p:cNvSpPr txBox="1"/>
          <p:nvPr/>
        </p:nvSpPr>
        <p:spPr>
          <a:xfrm>
            <a:off x="9170779" y="2545608"/>
            <a:ext cx="2083397" cy="2987783"/>
          </a:xfrm>
          <a:prstGeom prst="rect"/>
          <a:noFill/>
        </p:spPr>
        <p:txBody>
          <a:bodyPr rtlCol="0" wrap="square">
            <a:spAutoFit/>
          </a:bodyPr>
          <a:p>
            <a:pPr algn="ctr"/>
            <a:r>
              <a:rPr dirty="0" sz="2000" lang="id-ID">
                <a:solidFill>
                  <a:schemeClr val="bg1"/>
                </a:solidFill>
                <a:latin typeface="Times New Roman" panose="02020603050405020304" pitchFamily="18" charset="0"/>
                <a:cs typeface="Times New Roman" panose="02020603050405020304" pitchFamily="18" charset="0"/>
              </a:rPr>
              <a:t>Teknik Analisis Data</a:t>
            </a:r>
          </a:p>
          <a:p>
            <a:pPr algn="ctr"/>
            <a:endParaRPr dirty="0" sz="2000" lang="id-ID">
              <a:solidFill>
                <a:schemeClr val="bg1"/>
              </a:solidFill>
              <a:latin typeface="Times New Roman" panose="02020603050405020304" pitchFamily="18" charset="0"/>
              <a:cs typeface="Times New Roman" panose="02020603050405020304" pitchFamily="18" charset="0"/>
            </a:endParaRPr>
          </a:p>
          <a:p>
            <a:pPr indent="-457200" marL="457200">
              <a:buAutoNum type="arabicPeriod"/>
            </a:pPr>
            <a:r>
              <a:rPr dirty="0" sz="20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Deskriptif Kuantitatif</a:t>
            </a:r>
          </a:p>
          <a:p>
            <a:pPr indent="-457200" marL="457200">
              <a:buAutoNum type="arabicPeriod"/>
            </a:pPr>
            <a:r>
              <a:rPr dirty="0" sz="20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Uji Validitas</a:t>
            </a:r>
            <a:endPar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7200" marL="457200">
              <a:buAutoNum type="arabicPeriod"/>
            </a:pPr>
            <a:r>
              <a:rPr dirty="0" sz="2000" lang="id-ID">
                <a:solidFill>
                  <a:schemeClr val="bg1"/>
                </a:solidFill>
                <a:latin typeface="Times New Roman" panose="02020603050405020304" pitchFamily="18" charset="0"/>
                <a:ea typeface="Calibri" panose="020F0502020204030204" pitchFamily="34" charset="0"/>
                <a:cs typeface="Times New Roman" panose="02020603050405020304" pitchFamily="18" charset="0"/>
              </a:rPr>
              <a:t>Uji Reliabilitas</a:t>
            </a:r>
            <a:endParaRPr dirty="0" sz="2000" lang="id-ID">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dirty="0" lang="id-ID"/>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53" presetSubtype="16">
                                  <p:stCondLst>
                                    <p:cond delay="0"/>
                                  </p:stCondLst>
                                  <p:childTnLst>
                                    <p:set>
                                      <p:cBhvr>
                                        <p:cTn dur="1" fill="hold" id="6">
                                          <p:stCondLst>
                                            <p:cond delay="0"/>
                                          </p:stCondLst>
                                        </p:cTn>
                                        <p:tgtEl>
                                          <p:spTgt spid="1048690"/>
                                        </p:tgtEl>
                                        <p:attrNameLst>
                                          <p:attrName>style.visibility</p:attrName>
                                        </p:attrNameLst>
                                      </p:cBhvr>
                                      <p:to>
                                        <p:strVal val="visible"/>
                                      </p:to>
                                    </p:set>
                                    <p:anim calcmode="lin" valueType="num">
                                      <p:cBhvr>
                                        <p:cTn dur="500" fill="hold" id="7"/>
                                        <p:tgtEl>
                                          <p:spTgt spid="1048690"/>
                                        </p:tgtEl>
                                        <p:attrNameLst>
                                          <p:attrName>ppt_w</p:attrName>
                                        </p:attrNameLst>
                                      </p:cBhvr>
                                      <p:tavLst>
                                        <p:tav tm="0">
                                          <p:val>
                                            <p:fltVal val="0.0"/>
                                          </p:val>
                                        </p:tav>
                                        <p:tav tm="100000">
                                          <p:val>
                                            <p:strVal val="#ppt_w"/>
                                          </p:val>
                                        </p:tav>
                                      </p:tavLst>
                                    </p:anim>
                                    <p:anim calcmode="lin" valueType="num">
                                      <p:cBhvr>
                                        <p:cTn dur="500" fill="hold" id="8"/>
                                        <p:tgtEl>
                                          <p:spTgt spid="1048690"/>
                                        </p:tgtEl>
                                        <p:attrNameLst>
                                          <p:attrName>ppt_h</p:attrName>
                                        </p:attrNameLst>
                                      </p:cBhvr>
                                      <p:tavLst>
                                        <p:tav tm="0">
                                          <p:val>
                                            <p:fltVal val="0.0"/>
                                          </p:val>
                                        </p:tav>
                                        <p:tav tm="100000">
                                          <p:val>
                                            <p:strVal val="#ppt_h"/>
                                          </p:val>
                                        </p:tav>
                                      </p:tavLst>
                                    </p:anim>
                                    <p:animEffect transition="in" filter="fade">
                                      <p:cBhvr>
                                        <p:cTn dur="500" id="9"/>
                                        <p:tgtEl>
                                          <p:spTgt spid="1048690"/>
                                        </p:tgtEl>
                                      </p:cBhvr>
                                    </p:animEffect>
                                  </p:childTnLst>
                                </p:cTn>
                              </p:par>
                            </p:childTnLst>
                          </p:cTn>
                        </p:par>
                      </p:childTnLst>
                    </p:cTn>
                  </p:par>
                  <p:par>
                    <p:cTn fill="hold" id="10">
                      <p:stCondLst>
                        <p:cond delay="indefinite"/>
                      </p:stCondLst>
                      <p:childTnLst>
                        <p:par>
                          <p:cTn fill="hold" id="11">
                            <p:stCondLst>
                              <p:cond delay="0"/>
                            </p:stCondLst>
                            <p:childTnLst>
                              <p:par>
                                <p:cTn fill="hold" grpId="0" id="12" nodeType="clickEffect" presetClass="entr" presetID="53" presetSubtype="16">
                                  <p:stCondLst>
                                    <p:cond delay="0"/>
                                  </p:stCondLst>
                                  <p:childTnLst>
                                    <p:set>
                                      <p:cBhvr>
                                        <p:cTn dur="1" fill="hold" id="13">
                                          <p:stCondLst>
                                            <p:cond delay="0"/>
                                          </p:stCondLst>
                                        </p:cTn>
                                        <p:tgtEl>
                                          <p:spTgt spid="1048691"/>
                                        </p:tgtEl>
                                        <p:attrNameLst>
                                          <p:attrName>style.visibility</p:attrName>
                                        </p:attrNameLst>
                                      </p:cBhvr>
                                      <p:to>
                                        <p:strVal val="visible"/>
                                      </p:to>
                                    </p:set>
                                    <p:anim calcmode="lin" valueType="num">
                                      <p:cBhvr>
                                        <p:cTn dur="500" fill="hold" id="14"/>
                                        <p:tgtEl>
                                          <p:spTgt spid="1048691"/>
                                        </p:tgtEl>
                                        <p:attrNameLst>
                                          <p:attrName>ppt_w</p:attrName>
                                        </p:attrNameLst>
                                      </p:cBhvr>
                                      <p:tavLst>
                                        <p:tav tm="0">
                                          <p:val>
                                            <p:fltVal val="0.0"/>
                                          </p:val>
                                        </p:tav>
                                        <p:tav tm="100000">
                                          <p:val>
                                            <p:strVal val="#ppt_w"/>
                                          </p:val>
                                        </p:tav>
                                      </p:tavLst>
                                    </p:anim>
                                    <p:anim calcmode="lin" valueType="num">
                                      <p:cBhvr>
                                        <p:cTn dur="500" fill="hold" id="15"/>
                                        <p:tgtEl>
                                          <p:spTgt spid="1048691"/>
                                        </p:tgtEl>
                                        <p:attrNameLst>
                                          <p:attrName>ppt_h</p:attrName>
                                        </p:attrNameLst>
                                      </p:cBhvr>
                                      <p:tavLst>
                                        <p:tav tm="0">
                                          <p:val>
                                            <p:fltVal val="0.0"/>
                                          </p:val>
                                        </p:tav>
                                        <p:tav tm="100000">
                                          <p:val>
                                            <p:strVal val="#ppt_h"/>
                                          </p:val>
                                        </p:tav>
                                      </p:tavLst>
                                    </p:anim>
                                    <p:animEffect transition="in" filter="fade">
                                      <p:cBhvr>
                                        <p:cTn dur="500" id="16"/>
                                        <p:tgtEl>
                                          <p:spTgt spid="1048691"/>
                                        </p:tgtEl>
                                      </p:cBhvr>
                                    </p:animEffect>
                                  </p:childTnLst>
                                </p:cTn>
                              </p:par>
                            </p:childTnLst>
                          </p:cTn>
                        </p:par>
                      </p:childTnLst>
                    </p:cTn>
                  </p:par>
                  <p:par>
                    <p:cTn fill="hold" id="17">
                      <p:stCondLst>
                        <p:cond delay="indefinite"/>
                      </p:stCondLst>
                      <p:childTnLst>
                        <p:par>
                          <p:cTn fill="hold" id="18">
                            <p:stCondLst>
                              <p:cond delay="0"/>
                            </p:stCondLst>
                            <p:childTnLst>
                              <p:par>
                                <p:cTn fill="hold" grpId="0" id="19" nodeType="clickEffect" presetClass="entr" presetID="53" presetSubtype="16">
                                  <p:stCondLst>
                                    <p:cond delay="0"/>
                                  </p:stCondLst>
                                  <p:childTnLst>
                                    <p:set>
                                      <p:cBhvr>
                                        <p:cTn dur="1" fill="hold" id="20">
                                          <p:stCondLst>
                                            <p:cond delay="0"/>
                                          </p:stCondLst>
                                        </p:cTn>
                                        <p:tgtEl>
                                          <p:spTgt spid="1048692"/>
                                        </p:tgtEl>
                                        <p:attrNameLst>
                                          <p:attrName>style.visibility</p:attrName>
                                        </p:attrNameLst>
                                      </p:cBhvr>
                                      <p:to>
                                        <p:strVal val="visible"/>
                                      </p:to>
                                    </p:set>
                                    <p:anim calcmode="lin" valueType="num">
                                      <p:cBhvr>
                                        <p:cTn dur="500" fill="hold" id="21"/>
                                        <p:tgtEl>
                                          <p:spTgt spid="1048692"/>
                                        </p:tgtEl>
                                        <p:attrNameLst>
                                          <p:attrName>ppt_w</p:attrName>
                                        </p:attrNameLst>
                                      </p:cBhvr>
                                      <p:tavLst>
                                        <p:tav tm="0">
                                          <p:val>
                                            <p:fltVal val="0.0"/>
                                          </p:val>
                                        </p:tav>
                                        <p:tav tm="100000">
                                          <p:val>
                                            <p:strVal val="#ppt_w"/>
                                          </p:val>
                                        </p:tav>
                                      </p:tavLst>
                                    </p:anim>
                                    <p:anim calcmode="lin" valueType="num">
                                      <p:cBhvr>
                                        <p:cTn dur="500" fill="hold" id="22"/>
                                        <p:tgtEl>
                                          <p:spTgt spid="1048692"/>
                                        </p:tgtEl>
                                        <p:attrNameLst>
                                          <p:attrName>ppt_h</p:attrName>
                                        </p:attrNameLst>
                                      </p:cBhvr>
                                      <p:tavLst>
                                        <p:tav tm="0">
                                          <p:val>
                                            <p:fltVal val="0.0"/>
                                          </p:val>
                                        </p:tav>
                                        <p:tav tm="100000">
                                          <p:val>
                                            <p:strVal val="#ppt_h"/>
                                          </p:val>
                                        </p:tav>
                                      </p:tavLst>
                                    </p:anim>
                                    <p:animEffect transition="in" filter="fade">
                                      <p:cBhvr>
                                        <p:cTn dur="500" id="23"/>
                                        <p:tgtEl>
                                          <p:spTgt spid="1048692"/>
                                        </p:tgtEl>
                                      </p:cBhvr>
                                    </p:animEffect>
                                  </p:childTnLst>
                                </p:cTn>
                              </p:par>
                            </p:childTnLst>
                          </p:cTn>
                        </p:par>
                      </p:childTnLst>
                    </p:cTn>
                  </p:par>
                  <p:par>
                    <p:cTn fill="hold" id="24">
                      <p:stCondLst>
                        <p:cond delay="indefinite"/>
                      </p:stCondLst>
                      <p:childTnLst>
                        <p:par>
                          <p:cTn fill="hold" id="25">
                            <p:stCondLst>
                              <p:cond delay="0"/>
                            </p:stCondLst>
                            <p:childTnLst>
                              <p:par>
                                <p:cTn fill="hold" grpId="0" id="26" nodeType="clickEffect" presetClass="entr" presetID="53" presetSubtype="16">
                                  <p:stCondLst>
                                    <p:cond delay="0"/>
                                  </p:stCondLst>
                                  <p:childTnLst>
                                    <p:set>
                                      <p:cBhvr>
                                        <p:cTn dur="1" fill="hold" id="27">
                                          <p:stCondLst>
                                            <p:cond delay="0"/>
                                          </p:stCondLst>
                                        </p:cTn>
                                        <p:tgtEl>
                                          <p:spTgt spid="1048693"/>
                                        </p:tgtEl>
                                        <p:attrNameLst>
                                          <p:attrName>style.visibility</p:attrName>
                                        </p:attrNameLst>
                                      </p:cBhvr>
                                      <p:to>
                                        <p:strVal val="visible"/>
                                      </p:to>
                                    </p:set>
                                    <p:anim calcmode="lin" valueType="num">
                                      <p:cBhvr>
                                        <p:cTn dur="500" fill="hold" id="28"/>
                                        <p:tgtEl>
                                          <p:spTgt spid="1048693"/>
                                        </p:tgtEl>
                                        <p:attrNameLst>
                                          <p:attrName>ppt_w</p:attrName>
                                        </p:attrNameLst>
                                      </p:cBhvr>
                                      <p:tavLst>
                                        <p:tav tm="0">
                                          <p:val>
                                            <p:fltVal val="0.0"/>
                                          </p:val>
                                        </p:tav>
                                        <p:tav tm="100000">
                                          <p:val>
                                            <p:strVal val="#ppt_w"/>
                                          </p:val>
                                        </p:tav>
                                      </p:tavLst>
                                    </p:anim>
                                    <p:anim calcmode="lin" valueType="num">
                                      <p:cBhvr>
                                        <p:cTn dur="500" fill="hold" id="29"/>
                                        <p:tgtEl>
                                          <p:spTgt spid="1048693"/>
                                        </p:tgtEl>
                                        <p:attrNameLst>
                                          <p:attrName>ppt_h</p:attrName>
                                        </p:attrNameLst>
                                      </p:cBhvr>
                                      <p:tavLst>
                                        <p:tav tm="0">
                                          <p:val>
                                            <p:fltVal val="0.0"/>
                                          </p:val>
                                        </p:tav>
                                        <p:tav tm="100000">
                                          <p:val>
                                            <p:strVal val="#ppt_h"/>
                                          </p:val>
                                        </p:tav>
                                      </p:tavLst>
                                    </p:anim>
                                    <p:animEffect transition="in" filter="fade">
                                      <p:cBhvr>
                                        <p:cTn dur="500" id="30"/>
                                        <p:tgtEl>
                                          <p:spTgt spid="10486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0" grpId="0"/>
      <p:bldP spid="1048691" grpId="0"/>
      <p:bldP spid="1048692" grpId="0"/>
      <p:bldP spid="104869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9" name=""/>
        <p:cNvGrpSpPr/>
        <p:nvPr/>
      </p:nvGrpSpPr>
      <p:grpSpPr>
        <a:xfrm>
          <a:off x="0" y="0"/>
          <a:ext cx="0" cy="0"/>
          <a:chOff x="0" y="0"/>
          <a:chExt cx="0" cy="0"/>
        </a:xfrm>
      </p:grpSpPr>
      <p:sp>
        <p:nvSpPr>
          <p:cNvPr id="1048577" name="Rectangle 168"/>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78" name="Freeform: Shape 159"/>
          <p:cNvSpPr/>
          <p:nvPr/>
        </p:nvSpPr>
        <p:spPr>
          <a:xfrm rot="2082592">
            <a:off x="-447401" y="693193"/>
            <a:ext cx="4907674" cy="5645087"/>
          </a:xfrm>
          <a:custGeom>
            <a:avLst/>
            <a:gdLst>
              <a:gd name="connsiteX0" fmla="*/ 7329514 w 7361511"/>
              <a:gd name="connsiteY0" fmla="*/ 6454811 h 8467631"/>
              <a:gd name="connsiteX1" fmla="*/ 7361511 w 7361511"/>
              <a:gd name="connsiteY1" fmla="*/ 6501004 h 8467631"/>
              <a:gd name="connsiteX2" fmla="*/ 7329514 w 7361511"/>
              <a:gd name="connsiteY2" fmla="*/ 6523168 h 8467631"/>
              <a:gd name="connsiteX3" fmla="*/ 6718721 w 7361511"/>
              <a:gd name="connsiteY3" fmla="*/ 5573039 h 8467631"/>
              <a:gd name="connsiteX4" fmla="*/ 7003911 w 7361511"/>
              <a:gd name="connsiteY4" fmla="*/ 5984755 h 8467631"/>
              <a:gd name="connsiteX5" fmla="*/ 7003911 w 7361511"/>
              <a:gd name="connsiteY5" fmla="*/ 6748710 h 8467631"/>
              <a:gd name="connsiteX6" fmla="*/ 6718721 w 7361511"/>
              <a:gd name="connsiteY6" fmla="*/ 6946257 h 8467631"/>
              <a:gd name="connsiteX7" fmla="*/ 6107928 w 7361511"/>
              <a:gd name="connsiteY7" fmla="*/ 4691266 h 8467631"/>
              <a:gd name="connsiteX8" fmla="*/ 6393118 w 7361511"/>
              <a:gd name="connsiteY8" fmla="*/ 5102982 h 8467631"/>
              <a:gd name="connsiteX9" fmla="*/ 6393118 w 7361511"/>
              <a:gd name="connsiteY9" fmla="*/ 7171798 h 8467631"/>
              <a:gd name="connsiteX10" fmla="*/ 6107927 w 7361511"/>
              <a:gd name="connsiteY10" fmla="*/ 7369346 h 8467631"/>
              <a:gd name="connsiteX11" fmla="*/ 5497135 w 7361511"/>
              <a:gd name="connsiteY11" fmla="*/ 3809494 h 8467631"/>
              <a:gd name="connsiteX12" fmla="*/ 5782325 w 7361511"/>
              <a:gd name="connsiteY12" fmla="*/ 4221209 h 8467631"/>
              <a:gd name="connsiteX13" fmla="*/ 5782325 w 7361511"/>
              <a:gd name="connsiteY13" fmla="*/ 7594887 h 8467631"/>
              <a:gd name="connsiteX14" fmla="*/ 5497135 w 7361511"/>
              <a:gd name="connsiteY14" fmla="*/ 7792435 h 8467631"/>
              <a:gd name="connsiteX15" fmla="*/ 4886343 w 7361511"/>
              <a:gd name="connsiteY15" fmla="*/ 2927723 h 8467631"/>
              <a:gd name="connsiteX16" fmla="*/ 5171533 w 7361511"/>
              <a:gd name="connsiteY16" fmla="*/ 3339438 h 8467631"/>
              <a:gd name="connsiteX17" fmla="*/ 5171533 w 7361511"/>
              <a:gd name="connsiteY17" fmla="*/ 8017975 h 8467631"/>
              <a:gd name="connsiteX18" fmla="*/ 4886344 w 7361511"/>
              <a:gd name="connsiteY18" fmla="*/ 8215522 h 8467631"/>
              <a:gd name="connsiteX19" fmla="*/ 4275550 w 7361511"/>
              <a:gd name="connsiteY19" fmla="*/ 2045951 h 8467631"/>
              <a:gd name="connsiteX20" fmla="*/ 4560740 w 7361511"/>
              <a:gd name="connsiteY20" fmla="*/ 2457665 h 8467631"/>
              <a:gd name="connsiteX21" fmla="*/ 4560740 w 7361511"/>
              <a:gd name="connsiteY21" fmla="*/ 8441064 h 8467631"/>
              <a:gd name="connsiteX22" fmla="*/ 4522386 w 7361511"/>
              <a:gd name="connsiteY22" fmla="*/ 8467631 h 8467631"/>
              <a:gd name="connsiteX23" fmla="*/ 4275550 w 7361511"/>
              <a:gd name="connsiteY23" fmla="*/ 8111286 h 8467631"/>
              <a:gd name="connsiteX24" fmla="*/ 3664757 w 7361511"/>
              <a:gd name="connsiteY24" fmla="*/ 1164178 h 8467631"/>
              <a:gd name="connsiteX25" fmla="*/ 3949947 w 7361511"/>
              <a:gd name="connsiteY25" fmla="*/ 1575893 h 8467631"/>
              <a:gd name="connsiteX26" fmla="*/ 3949947 w 7361511"/>
              <a:gd name="connsiteY26" fmla="*/ 7641229 h 8467631"/>
              <a:gd name="connsiteX27" fmla="*/ 3664757 w 7361511"/>
              <a:gd name="connsiteY27" fmla="*/ 7229513 h 8467631"/>
              <a:gd name="connsiteX28" fmla="*/ 3053964 w 7361511"/>
              <a:gd name="connsiteY28" fmla="*/ 282405 h 8467631"/>
              <a:gd name="connsiteX29" fmla="*/ 3339155 w 7361511"/>
              <a:gd name="connsiteY29" fmla="*/ 694122 h 8467631"/>
              <a:gd name="connsiteX30" fmla="*/ 3339154 w 7361511"/>
              <a:gd name="connsiteY30" fmla="*/ 6759456 h 8467631"/>
              <a:gd name="connsiteX31" fmla="*/ 3053964 w 7361511"/>
              <a:gd name="connsiteY31" fmla="*/ 6347740 h 8467631"/>
              <a:gd name="connsiteX32" fmla="*/ 895983 w 7361511"/>
              <a:gd name="connsiteY32" fmla="*/ 1269266 h 8467631"/>
              <a:gd name="connsiteX33" fmla="*/ 895983 w 7361511"/>
              <a:gd name="connsiteY33" fmla="*/ 3232367 h 8467631"/>
              <a:gd name="connsiteX34" fmla="*/ 610794 w 7361511"/>
              <a:gd name="connsiteY34" fmla="*/ 2820653 h 8467631"/>
              <a:gd name="connsiteX35" fmla="*/ 610794 w 7361511"/>
              <a:gd name="connsiteY35" fmla="*/ 1466813 h 8467631"/>
              <a:gd name="connsiteX36" fmla="*/ 2728361 w 7361511"/>
              <a:gd name="connsiteY36" fmla="*/ 0 h 8467631"/>
              <a:gd name="connsiteX37" fmla="*/ 2728361 w 7361511"/>
              <a:gd name="connsiteY37" fmla="*/ 5877683 h 8467631"/>
              <a:gd name="connsiteX38" fmla="*/ 2443171 w 7361511"/>
              <a:gd name="connsiteY38" fmla="*/ 5465968 h 8467631"/>
              <a:gd name="connsiteX39" fmla="*/ 2443171 w 7361511"/>
              <a:gd name="connsiteY39" fmla="*/ 197548 h 8467631"/>
              <a:gd name="connsiteX40" fmla="*/ 0 w 7361511"/>
              <a:gd name="connsiteY40" fmla="*/ 1889902 h 8467631"/>
              <a:gd name="connsiteX41" fmla="*/ 285190 w 7361511"/>
              <a:gd name="connsiteY41" fmla="*/ 1692355 h 8467631"/>
              <a:gd name="connsiteX42" fmla="*/ 285190 w 7361511"/>
              <a:gd name="connsiteY42" fmla="*/ 2350594 h 8467631"/>
              <a:gd name="connsiteX43" fmla="*/ 0 w 7361511"/>
              <a:gd name="connsiteY43" fmla="*/ 1938879 h 8467631"/>
              <a:gd name="connsiteX44" fmla="*/ 2117569 w 7361511"/>
              <a:gd name="connsiteY44" fmla="*/ 423088 h 8467631"/>
              <a:gd name="connsiteX45" fmla="*/ 2117569 w 7361511"/>
              <a:gd name="connsiteY45" fmla="*/ 4995912 h 8467631"/>
              <a:gd name="connsiteX46" fmla="*/ 1832379 w 7361511"/>
              <a:gd name="connsiteY46" fmla="*/ 4584197 h 8467631"/>
              <a:gd name="connsiteX47" fmla="*/ 1832379 w 7361511"/>
              <a:gd name="connsiteY47" fmla="*/ 620636 h 8467631"/>
              <a:gd name="connsiteX48" fmla="*/ 1506777 w 7361511"/>
              <a:gd name="connsiteY48" fmla="*/ 846176 h 8467631"/>
              <a:gd name="connsiteX49" fmla="*/ 1506777 w 7361511"/>
              <a:gd name="connsiteY49" fmla="*/ 4114141 h 8467631"/>
              <a:gd name="connsiteX50" fmla="*/ 1221587 w 7361511"/>
              <a:gd name="connsiteY50" fmla="*/ 3702425 h 8467631"/>
              <a:gd name="connsiteX51" fmla="*/ 1221587 w 7361511"/>
              <a:gd name="connsiteY51" fmla="*/ 1043724 h 846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361511" h="8467631">
                <a:moveTo>
                  <a:pt x="7329514" y="6454811"/>
                </a:moveTo>
                <a:lnTo>
                  <a:pt x="7361511" y="6501004"/>
                </a:lnTo>
                <a:lnTo>
                  <a:pt x="7329514" y="6523168"/>
                </a:lnTo>
                <a:close/>
                <a:moveTo>
                  <a:pt x="6718721" y="5573039"/>
                </a:moveTo>
                <a:lnTo>
                  <a:pt x="7003911" y="5984755"/>
                </a:lnTo>
                <a:lnTo>
                  <a:pt x="7003911" y="6748710"/>
                </a:lnTo>
                <a:lnTo>
                  <a:pt x="6718721" y="6946257"/>
                </a:lnTo>
                <a:close/>
                <a:moveTo>
                  <a:pt x="6107928" y="4691266"/>
                </a:moveTo>
                <a:lnTo>
                  <a:pt x="6393118" y="5102982"/>
                </a:lnTo>
                <a:lnTo>
                  <a:pt x="6393118" y="7171798"/>
                </a:lnTo>
                <a:lnTo>
                  <a:pt x="6107927" y="7369346"/>
                </a:lnTo>
                <a:close/>
                <a:moveTo>
                  <a:pt x="5497135" y="3809494"/>
                </a:moveTo>
                <a:lnTo>
                  <a:pt x="5782325" y="4221209"/>
                </a:lnTo>
                <a:lnTo>
                  <a:pt x="5782325" y="7594887"/>
                </a:lnTo>
                <a:lnTo>
                  <a:pt x="5497135" y="7792435"/>
                </a:lnTo>
                <a:close/>
                <a:moveTo>
                  <a:pt x="4886343" y="2927723"/>
                </a:moveTo>
                <a:lnTo>
                  <a:pt x="5171533" y="3339438"/>
                </a:lnTo>
                <a:lnTo>
                  <a:pt x="5171533" y="8017975"/>
                </a:lnTo>
                <a:lnTo>
                  <a:pt x="4886344" y="8215522"/>
                </a:lnTo>
                <a:close/>
                <a:moveTo>
                  <a:pt x="4275550" y="2045951"/>
                </a:moveTo>
                <a:lnTo>
                  <a:pt x="4560740" y="2457665"/>
                </a:lnTo>
                <a:lnTo>
                  <a:pt x="4560740" y="8441064"/>
                </a:lnTo>
                <a:lnTo>
                  <a:pt x="4522386" y="8467631"/>
                </a:lnTo>
                <a:lnTo>
                  <a:pt x="4275550" y="8111286"/>
                </a:lnTo>
                <a:close/>
                <a:moveTo>
                  <a:pt x="3664757" y="1164178"/>
                </a:moveTo>
                <a:lnTo>
                  <a:pt x="3949947" y="1575893"/>
                </a:lnTo>
                <a:lnTo>
                  <a:pt x="3949947" y="7641229"/>
                </a:lnTo>
                <a:lnTo>
                  <a:pt x="3664757" y="7229513"/>
                </a:lnTo>
                <a:close/>
                <a:moveTo>
                  <a:pt x="3053964" y="282405"/>
                </a:moveTo>
                <a:lnTo>
                  <a:pt x="3339155" y="694122"/>
                </a:lnTo>
                <a:lnTo>
                  <a:pt x="3339154" y="6759456"/>
                </a:lnTo>
                <a:lnTo>
                  <a:pt x="3053964" y="6347740"/>
                </a:lnTo>
                <a:close/>
                <a:moveTo>
                  <a:pt x="895983" y="1269266"/>
                </a:moveTo>
                <a:lnTo>
                  <a:pt x="895983" y="3232367"/>
                </a:lnTo>
                <a:lnTo>
                  <a:pt x="610794" y="2820653"/>
                </a:lnTo>
                <a:lnTo>
                  <a:pt x="610794" y="1466813"/>
                </a:lnTo>
                <a:close/>
                <a:moveTo>
                  <a:pt x="2728361" y="0"/>
                </a:moveTo>
                <a:lnTo>
                  <a:pt x="2728361" y="5877683"/>
                </a:lnTo>
                <a:lnTo>
                  <a:pt x="2443171" y="5465968"/>
                </a:lnTo>
                <a:lnTo>
                  <a:pt x="2443171" y="197548"/>
                </a:lnTo>
                <a:close/>
                <a:moveTo>
                  <a:pt x="0" y="1889902"/>
                </a:moveTo>
                <a:lnTo>
                  <a:pt x="285190" y="1692355"/>
                </a:lnTo>
                <a:lnTo>
                  <a:pt x="285190" y="2350594"/>
                </a:lnTo>
                <a:lnTo>
                  <a:pt x="0" y="1938879"/>
                </a:lnTo>
                <a:close/>
                <a:moveTo>
                  <a:pt x="2117569" y="423088"/>
                </a:moveTo>
                <a:lnTo>
                  <a:pt x="2117569" y="4995912"/>
                </a:lnTo>
                <a:lnTo>
                  <a:pt x="1832379" y="4584197"/>
                </a:lnTo>
                <a:lnTo>
                  <a:pt x="1832379" y="620636"/>
                </a:lnTo>
                <a:close/>
                <a:moveTo>
                  <a:pt x="1506777" y="846176"/>
                </a:moveTo>
                <a:lnTo>
                  <a:pt x="1506777" y="4114141"/>
                </a:lnTo>
                <a:lnTo>
                  <a:pt x="1221587" y="3702425"/>
                </a:lnTo>
                <a:lnTo>
                  <a:pt x="1221587" y="1043724"/>
                </a:lnTo>
                <a:close/>
              </a:path>
            </a:pathLst>
          </a:custGeom>
          <a:solidFill>
            <a:schemeClr val="accent1">
              <a:lumMod val="9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nvGrpSpPr>
          <p:cNvPr id="20" name="Group 165"/>
          <p:cNvGrpSpPr/>
          <p:nvPr/>
        </p:nvGrpSpPr>
        <p:grpSpPr>
          <a:xfrm>
            <a:off x="4141357" y="709962"/>
            <a:ext cx="7237842" cy="2009108"/>
            <a:chOff x="8070832" y="2399493"/>
            <a:chExt cx="8198682" cy="2460288"/>
          </a:xfrm>
        </p:grpSpPr>
        <p:sp>
          <p:nvSpPr>
            <p:cNvPr id="1048579" name="TextBox 8"/>
            <p:cNvSpPr txBox="1"/>
            <p:nvPr/>
          </p:nvSpPr>
          <p:spPr>
            <a:xfrm>
              <a:off x="9241757" y="2399493"/>
              <a:ext cx="7027757" cy="2460288"/>
            </a:xfrm>
            <a:prstGeom prst="rect"/>
            <a:noFill/>
          </p:spPr>
          <p:txBody>
            <a:bodyPr lIns="108000" rIns="108000" rtlCol="0" wrap="square">
              <a:spAutoFit/>
            </a:bodyPr>
            <a:p>
              <a:r>
                <a:rPr dirty="0" sz="2000" lang="id-ID">
                  <a:solidFill>
                    <a:schemeClr val="bg1"/>
                  </a:solidFill>
                  <a:effectLst/>
                  <a:latin typeface="Times New Roman" panose="02020603050405020304" pitchFamily="18" charset="0"/>
                  <a:ea typeface="Calibri" panose="020F0502020204030204" pitchFamily="34" charset="0"/>
                </a:rPr>
                <a:t>metode penentuan jumlah sampel dalam penelitian ini menggunakan rumus </a:t>
              </a:r>
              <a:r>
                <a:rPr dirty="0" sz="2000" i="1" lang="id-ID">
                  <a:solidFill>
                    <a:schemeClr val="bg1"/>
                  </a:solidFill>
                  <a:effectLst/>
                  <a:latin typeface="Times New Roman" panose="02020603050405020304" pitchFamily="18" charset="0"/>
                  <a:ea typeface="Calibri" panose="020F0502020204030204" pitchFamily="34" charset="0"/>
                </a:rPr>
                <a:t>Lemeshow.</a:t>
              </a:r>
              <a:r>
                <a:rPr dirty="0" sz="2000" lang="id-ID">
                  <a:solidFill>
                    <a:schemeClr val="bg1"/>
                  </a:solidFill>
                  <a:effectLst/>
                  <a:latin typeface="Times New Roman" panose="02020603050405020304" pitchFamily="18" charset="0"/>
                  <a:ea typeface="Calibri" panose="020F0502020204030204" pitchFamily="34" charset="0"/>
                </a:rPr>
                <a:t> Karena populasi UMKM pengrajin kayu di Kecamatan Dukuhturi Kabupaten Tegal tidak diketahui jumlahnya, maka rumus yang dibutuhkan untuk mengetahui jumlah sampel adalah menggunakan rumus Lemeshow </a:t>
              </a:r>
              <a:endParaRPr altLang="en-US" b="1" dirty="0" sz="2000" lang="ko-KR">
                <a:solidFill>
                  <a:schemeClr val="bg1"/>
                </a:solidFill>
                <a:cs typeface="Arial" pitchFamily="34" charset="0"/>
              </a:endParaRPr>
            </a:p>
          </p:txBody>
        </p:sp>
        <p:sp>
          <p:nvSpPr>
            <p:cNvPr id="1048580" name="TextBox 6"/>
            <p:cNvSpPr txBox="1"/>
            <p:nvPr/>
          </p:nvSpPr>
          <p:spPr>
            <a:xfrm>
              <a:off x="8070832" y="2441627"/>
              <a:ext cx="1437144" cy="1007506"/>
            </a:xfrm>
            <a:prstGeom prst="rect"/>
            <a:noFill/>
          </p:spPr>
          <p:txBody>
            <a:bodyPr lIns="108000" rIns="108000" rtlCol="0" wrap="square">
              <a:spAutoFit/>
            </a:bodyPr>
            <a:p>
              <a:pPr algn="ctr"/>
              <a:r>
                <a:rPr altLang="ko-KR" b="1" dirty="0" sz="4400" lang="en-US">
                  <a:solidFill>
                    <a:schemeClr val="bg1"/>
                  </a:solidFill>
                  <a:cs typeface="Arial" pitchFamily="34" charset="0"/>
                </a:rPr>
                <a:t>01</a:t>
              </a:r>
              <a:endParaRPr altLang="en-US" b="1" dirty="0" sz="4400" lang="ko-KR">
                <a:solidFill>
                  <a:schemeClr val="bg1"/>
                </a:solidFill>
                <a:cs typeface="Arial" pitchFamily="34" charset="0"/>
              </a:endParaRPr>
            </a:p>
          </p:txBody>
        </p:sp>
      </p:grpSp>
      <p:sp>
        <p:nvSpPr>
          <p:cNvPr id="1048581" name="Freeform: Shape 167"/>
          <p:cNvSpPr/>
          <p:nvPr/>
        </p:nvSpPr>
        <p:spPr>
          <a:xfrm>
            <a:off x="587785" y="709962"/>
            <a:ext cx="2388771" cy="5435600"/>
          </a:xfrm>
          <a:custGeom>
            <a:avLst/>
            <a:gdLst>
              <a:gd name="connsiteX0" fmla="*/ 0 w 3583156"/>
              <a:gd name="connsiteY0" fmla="*/ 0 h 8153400"/>
              <a:gd name="connsiteX1" fmla="*/ 3583156 w 3583156"/>
              <a:gd name="connsiteY1" fmla="*/ 0 h 8153400"/>
              <a:gd name="connsiteX2" fmla="*/ 3583156 w 3583156"/>
              <a:gd name="connsiteY2" fmla="*/ 3894509 h 8153400"/>
              <a:gd name="connsiteX3" fmla="*/ 3443915 w 3583156"/>
              <a:gd name="connsiteY3" fmla="*/ 3894509 h 8153400"/>
              <a:gd name="connsiteX4" fmla="*/ 3443915 w 3583156"/>
              <a:gd name="connsiteY4" fmla="*/ 139241 h 8153400"/>
              <a:gd name="connsiteX5" fmla="*/ 139241 w 3583156"/>
              <a:gd name="connsiteY5" fmla="*/ 139241 h 8153400"/>
              <a:gd name="connsiteX6" fmla="*/ 139241 w 3583156"/>
              <a:gd name="connsiteY6" fmla="*/ 8014159 h 8153400"/>
              <a:gd name="connsiteX7" fmla="*/ 323849 w 3583156"/>
              <a:gd name="connsiteY7" fmla="*/ 8014159 h 8153400"/>
              <a:gd name="connsiteX8" fmla="*/ 323849 w 3583156"/>
              <a:gd name="connsiteY8" fmla="*/ 8153400 h 8153400"/>
              <a:gd name="connsiteX9" fmla="*/ 0 w 3583156"/>
              <a:gd name="connsiteY9" fmla="*/ 8153400 h 815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83156" h="8153400">
                <a:moveTo>
                  <a:pt x="0" y="0"/>
                </a:moveTo>
                <a:lnTo>
                  <a:pt x="3583156" y="0"/>
                </a:lnTo>
                <a:lnTo>
                  <a:pt x="3583156" y="3894509"/>
                </a:lnTo>
                <a:lnTo>
                  <a:pt x="3443915" y="3894509"/>
                </a:lnTo>
                <a:lnTo>
                  <a:pt x="3443915" y="139241"/>
                </a:lnTo>
                <a:lnTo>
                  <a:pt x="139241" y="139241"/>
                </a:lnTo>
                <a:lnTo>
                  <a:pt x="139241" y="8014159"/>
                </a:lnTo>
                <a:lnTo>
                  <a:pt x="323849" y="8014159"/>
                </a:lnTo>
                <a:lnTo>
                  <a:pt x="323849" y="8153400"/>
                </a:lnTo>
                <a:lnTo>
                  <a:pt x="0" y="81534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solidFill>
                <a:schemeClr val="tx1"/>
              </a:solidFill>
            </a:endParaRPr>
          </a:p>
        </p:txBody>
      </p:sp>
      <p:sp>
        <p:nvSpPr>
          <p:cNvPr id="1048582" name="TextBox 1"/>
          <p:cNvSpPr txBox="1"/>
          <p:nvPr/>
        </p:nvSpPr>
        <p:spPr>
          <a:xfrm>
            <a:off x="812802" y="118466"/>
            <a:ext cx="9668934" cy="556742"/>
          </a:xfrm>
          <a:prstGeom prst="rect"/>
          <a:noFill/>
        </p:spPr>
        <p:txBody>
          <a:bodyPr anchor="ctr" rtlCol="0" wrap="square">
            <a:spAutoFit/>
          </a:bodyPr>
          <a:p>
            <a:pPr algn="ctr"/>
            <a:r>
              <a:rPr altLang="ko-KR" b="1" dirty="0" sz="2800" lang="id-ID">
                <a:solidFill>
                  <a:schemeClr val="bg1"/>
                </a:solidFill>
                <a:cs typeface="Arial" pitchFamily="34" charset="0"/>
              </a:rPr>
              <a:t>POPULASI DAN SAMPEL</a:t>
            </a:r>
            <a:endParaRPr altLang="en-US" b="1" dirty="0" sz="2800" lang="ko-KR">
              <a:solidFill>
                <a:schemeClr val="bg1"/>
              </a:solidFill>
              <a:cs typeface="Arial" pitchFamily="34" charset="0"/>
            </a:endParaRPr>
          </a:p>
        </p:txBody>
      </p:sp>
      <p:grpSp>
        <p:nvGrpSpPr>
          <p:cNvPr id="21" name="Group 48"/>
          <p:cNvGrpSpPr/>
          <p:nvPr/>
        </p:nvGrpSpPr>
        <p:grpSpPr>
          <a:xfrm rot="20788243">
            <a:off x="1708280" y="3220956"/>
            <a:ext cx="2315135" cy="2140856"/>
            <a:chOff x="8479089" y="1262387"/>
            <a:chExt cx="6147593" cy="5684813"/>
          </a:xfrm>
        </p:grpSpPr>
        <p:grpSp>
          <p:nvGrpSpPr>
            <p:cNvPr id="22" name="Group 49"/>
            <p:cNvGrpSpPr/>
            <p:nvPr/>
          </p:nvGrpSpPr>
          <p:grpSpPr>
            <a:xfrm rot="20275744" flipH="1">
              <a:off x="9114364" y="4275293"/>
              <a:ext cx="965714" cy="1155036"/>
              <a:chOff x="5704433" y="717502"/>
              <a:chExt cx="7365528" cy="8809481"/>
            </a:xfrm>
          </p:grpSpPr>
          <p:sp>
            <p:nvSpPr>
              <p:cNvPr id="1048583" name="Freeform: Shape 138"/>
              <p:cNvSpPr/>
              <p:nvPr/>
            </p:nvSpPr>
            <p:spPr>
              <a:xfrm>
                <a:off x="11674968" y="8268753"/>
                <a:ext cx="765879" cy="1258230"/>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Lst>
                <a:ahLst/>
                <a:cxnLst>
                  <a:cxn ang="0">
                    <a:pos x="connsiteX0" y="connsiteY0"/>
                  </a:cxn>
                  <a:cxn ang="0">
                    <a:pos x="connsiteX1" y="connsiteY1"/>
                  </a:cxn>
                  <a:cxn ang="0">
                    <a:pos x="connsiteX2" y="connsiteY2"/>
                  </a:cxn>
                  <a:cxn ang="0">
                    <a:pos x="connsiteX3" y="connsiteY3"/>
                  </a:cxn>
                </a:cxnLst>
                <a:rect l="l" t="t" r="r" b="b"/>
                <a:pathLst>
                  <a:path w="266700" h="438150">
                    <a:moveTo>
                      <a:pt x="0" y="0"/>
                    </a:moveTo>
                    <a:lnTo>
                      <a:pt x="19050" y="438150"/>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4" name="Freeform: Shape 13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5" name="Freeform: Shape 140"/>
              <p:cNvSpPr/>
              <p:nvPr/>
            </p:nvSpPr>
            <p:spPr>
              <a:xfrm>
                <a:off x="5704433" y="5540923"/>
                <a:ext cx="793232" cy="589649"/>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Lst>
                <a:ahLst/>
                <a:cxnLst>
                  <a:cxn ang="0">
                    <a:pos x="connsiteX0" y="connsiteY0"/>
                  </a:cxn>
                  <a:cxn ang="0">
                    <a:pos x="connsiteX1" y="connsiteY1"/>
                  </a:cxn>
                  <a:cxn ang="0">
                    <a:pos x="connsiteX2" y="connsiteY2"/>
                  </a:cxn>
                  <a:cxn ang="0">
                    <a:pos x="connsiteX3" y="connsiteY3"/>
                  </a:cxn>
                </a:cxnLst>
                <a:rect l="l" t="t" r="r" b="b"/>
                <a:pathLst>
                  <a:path w="276225" h="205332">
                    <a:moveTo>
                      <a:pt x="157232" y="0"/>
                    </a:moveTo>
                    <a:lnTo>
                      <a:pt x="0" y="205332"/>
                    </a:lnTo>
                    <a:lnTo>
                      <a:pt x="276225" y="157707"/>
                    </a:lnTo>
                    <a:lnTo>
                      <a:pt x="15723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6" name="Freeform: Shape 14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7" name="Freeform: Shape 142"/>
              <p:cNvSpPr/>
              <p:nvPr/>
            </p:nvSpPr>
            <p:spPr>
              <a:xfrm>
                <a:off x="10143209" y="2425829"/>
                <a:ext cx="2926752" cy="3993512"/>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Lst>
                <a:ahLst/>
                <a:cxnLst>
                  <a:cxn ang="0">
                    <a:pos x="connsiteX0" y="connsiteY0"/>
                  </a:cxn>
                  <a:cxn ang="0">
                    <a:pos x="connsiteX1" y="connsiteY1"/>
                  </a:cxn>
                  <a:cxn ang="0">
                    <a:pos x="connsiteX2" y="connsiteY2"/>
                  </a:cxn>
                  <a:cxn ang="0">
                    <a:pos x="connsiteX3" y="connsiteY3"/>
                  </a:cxn>
                </a:cxnLst>
                <a:rect l="l" t="t" r="r" b="b"/>
                <a:pathLst>
                  <a:path w="1019175" h="1390650">
                    <a:moveTo>
                      <a:pt x="1019175" y="0"/>
                    </a:moveTo>
                    <a:lnTo>
                      <a:pt x="0" y="295275"/>
                    </a:lnTo>
                    <a:lnTo>
                      <a:pt x="19050" y="1390650"/>
                    </a:lnTo>
                    <a:lnTo>
                      <a:pt x="101917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8" name="Freeform: Shape 14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89" name="Freeform: Shape 144"/>
              <p:cNvSpPr/>
              <p:nvPr/>
            </p:nvSpPr>
            <p:spPr>
              <a:xfrm>
                <a:off x="7708809" y="717502"/>
                <a:ext cx="2543812" cy="6236443"/>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Lst>
                <a:ahLst/>
                <a:cxnLst>
                  <a:cxn ang="0">
                    <a:pos x="connsiteX0" y="connsiteY0"/>
                  </a:cxn>
                  <a:cxn ang="0">
                    <a:pos x="connsiteX1" y="connsiteY1"/>
                  </a:cxn>
                  <a:cxn ang="0">
                    <a:pos x="connsiteX2" y="connsiteY2"/>
                  </a:cxn>
                  <a:cxn ang="0">
                    <a:pos x="connsiteX3" y="connsiteY3"/>
                  </a:cxn>
                </a:cxnLst>
                <a:rect l="l" t="t" r="r" b="b"/>
                <a:pathLst>
                  <a:path w="885825" h="2171700">
                    <a:moveTo>
                      <a:pt x="0" y="914400"/>
                    </a:moveTo>
                    <a:lnTo>
                      <a:pt x="871538" y="0"/>
                    </a:lnTo>
                    <a:cubicBezTo>
                      <a:pt x="876300" y="723900"/>
                      <a:pt x="881063" y="1447800"/>
                      <a:pt x="885825" y="2171700"/>
                    </a:cubicBezTo>
                    <a:lnTo>
                      <a:pt x="0" y="91440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3" name="Group 50"/>
            <p:cNvGrpSpPr/>
            <p:nvPr/>
          </p:nvGrpSpPr>
          <p:grpSpPr>
            <a:xfrm rot="20275744" flipH="1">
              <a:off x="8479089" y="5341625"/>
              <a:ext cx="1416763" cy="1605575"/>
              <a:chOff x="5365048" y="479821"/>
              <a:chExt cx="8036930" cy="9108010"/>
            </a:xfrm>
          </p:grpSpPr>
          <p:sp>
            <p:nvSpPr>
              <p:cNvPr id="1048590" name="Freeform: Shape 131"/>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1" name="Freeform: Shape 132"/>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2" name="Freeform: Shape 133"/>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3" name="Freeform: Shape 134"/>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4" name="Freeform: Shape 135"/>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5" name="Freeform: Shape 136"/>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6" name="Freeform: Shape 137"/>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4" name="Group 51"/>
            <p:cNvGrpSpPr/>
            <p:nvPr/>
          </p:nvGrpSpPr>
          <p:grpSpPr>
            <a:xfrm rot="20275744" flipH="1">
              <a:off x="10278521" y="5974428"/>
              <a:ext cx="496268" cy="512648"/>
              <a:chOff x="5365048" y="1982197"/>
              <a:chExt cx="7362621" cy="7605634"/>
            </a:xfrm>
          </p:grpSpPr>
          <p:sp>
            <p:nvSpPr>
              <p:cNvPr id="1048597" name="Freeform: Shape 124"/>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8" name="Freeform: Shape 125"/>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599" name="Freeform: Shape 126"/>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0" name="Freeform: Shape 127"/>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1" name="Freeform: Shape 128"/>
              <p:cNvSpPr/>
              <p:nvPr/>
            </p:nvSpPr>
            <p:spPr>
              <a:xfrm>
                <a:off x="9871173" y="3444023"/>
                <a:ext cx="1940058" cy="2975318"/>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 name="connsiteX0" fmla="*/ 1247497 w 1247497"/>
                  <a:gd name="connsiteY0" fmla="*/ 0 h 1024830"/>
                  <a:gd name="connsiteX1" fmla="*/ 0 w 1247497"/>
                  <a:gd name="connsiteY1" fmla="*/ 277330 h 1024830"/>
                  <a:gd name="connsiteX2" fmla="*/ 113780 w 1247497"/>
                  <a:gd name="connsiteY2" fmla="*/ 1024830 h 1024830"/>
                  <a:gd name="connsiteX3" fmla="*/ 1247497 w 1247497"/>
                  <a:gd name="connsiteY3" fmla="*/ 0 h 1024830"/>
                  <a:gd name="connsiteX0" fmla="*/ 675581 w 675581"/>
                  <a:gd name="connsiteY0" fmla="*/ 0 h 1036087"/>
                  <a:gd name="connsiteX1" fmla="*/ 0 w 675581"/>
                  <a:gd name="connsiteY1" fmla="*/ 288587 h 1036087"/>
                  <a:gd name="connsiteX2" fmla="*/ 113780 w 675581"/>
                  <a:gd name="connsiteY2" fmla="*/ 1036087 h 1036087"/>
                  <a:gd name="connsiteX3" fmla="*/ 675581 w 675581"/>
                  <a:gd name="connsiteY3" fmla="*/ 0 h 1036087"/>
                </a:gdLst>
                <a:ahLst/>
                <a:cxnLst>
                  <a:cxn ang="0">
                    <a:pos x="connsiteX0" y="connsiteY0"/>
                  </a:cxn>
                  <a:cxn ang="0">
                    <a:pos x="connsiteX1" y="connsiteY1"/>
                  </a:cxn>
                  <a:cxn ang="0">
                    <a:pos x="connsiteX2" y="connsiteY2"/>
                  </a:cxn>
                  <a:cxn ang="0">
                    <a:pos x="connsiteX3" y="connsiteY3"/>
                  </a:cxn>
                </a:cxnLst>
                <a:rect l="l" t="t" r="r" b="b"/>
                <a:pathLst>
                  <a:path w="675581" h="1036087">
                    <a:moveTo>
                      <a:pt x="675581" y="0"/>
                    </a:moveTo>
                    <a:lnTo>
                      <a:pt x="0" y="288587"/>
                    </a:lnTo>
                    <a:lnTo>
                      <a:pt x="113780" y="1036087"/>
                    </a:lnTo>
                    <a:lnTo>
                      <a:pt x="675581"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2" name="Freeform: Shape 129"/>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3" name="Freeform: Shape 130"/>
              <p:cNvSpPr/>
              <p:nvPr/>
            </p:nvSpPr>
            <p:spPr>
              <a:xfrm>
                <a:off x="7708809" y="1982197"/>
                <a:ext cx="2543813" cy="4971750"/>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 name="connsiteX0" fmla="*/ 0 w 993639"/>
                  <a:gd name="connsiteY0" fmla="*/ 595440 h 1852740"/>
                  <a:gd name="connsiteX1" fmla="*/ 993498 w 993639"/>
                  <a:gd name="connsiteY1" fmla="*/ 0 h 1852740"/>
                  <a:gd name="connsiteX2" fmla="*/ 885825 w 993639"/>
                  <a:gd name="connsiteY2" fmla="*/ 1852740 h 1852740"/>
                  <a:gd name="connsiteX3" fmla="*/ 0 w 993639"/>
                  <a:gd name="connsiteY3" fmla="*/ 595440 h 1852740"/>
                  <a:gd name="connsiteX0" fmla="*/ 0 w 885825"/>
                  <a:gd name="connsiteY0" fmla="*/ 473999 h 1731299"/>
                  <a:gd name="connsiteX1" fmla="*/ 784851 w 885825"/>
                  <a:gd name="connsiteY1" fmla="*/ 0 h 1731299"/>
                  <a:gd name="connsiteX2" fmla="*/ 885825 w 885825"/>
                  <a:gd name="connsiteY2" fmla="*/ 1731299 h 1731299"/>
                  <a:gd name="connsiteX3" fmla="*/ 0 w 885825"/>
                  <a:gd name="connsiteY3" fmla="*/ 473999 h 1731299"/>
                </a:gdLst>
                <a:ahLst/>
                <a:cxnLst>
                  <a:cxn ang="0">
                    <a:pos x="connsiteX0" y="connsiteY0"/>
                  </a:cxn>
                  <a:cxn ang="0">
                    <a:pos x="connsiteX1" y="connsiteY1"/>
                  </a:cxn>
                  <a:cxn ang="0">
                    <a:pos x="connsiteX2" y="connsiteY2"/>
                  </a:cxn>
                  <a:cxn ang="0">
                    <a:pos x="connsiteX3" y="connsiteY3"/>
                  </a:cxn>
                </a:cxnLst>
                <a:rect l="l" t="t" r="r" b="b"/>
                <a:pathLst>
                  <a:path w="885825" h="1731299">
                    <a:moveTo>
                      <a:pt x="0" y="473999"/>
                    </a:moveTo>
                    <a:lnTo>
                      <a:pt x="784851" y="0"/>
                    </a:lnTo>
                    <a:cubicBezTo>
                      <a:pt x="789613" y="723900"/>
                      <a:pt x="881063" y="1007399"/>
                      <a:pt x="885825" y="1731299"/>
                    </a:cubicBezTo>
                    <a:lnTo>
                      <a:pt x="0" y="473999"/>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5" name="Group 52"/>
            <p:cNvGrpSpPr/>
            <p:nvPr/>
          </p:nvGrpSpPr>
          <p:grpSpPr>
            <a:xfrm rot="20275744" flipH="1">
              <a:off x="11620616" y="3813253"/>
              <a:ext cx="1199247" cy="1359069"/>
              <a:chOff x="5365051" y="479822"/>
              <a:chExt cx="8036930" cy="9108006"/>
            </a:xfrm>
          </p:grpSpPr>
          <p:sp>
            <p:nvSpPr>
              <p:cNvPr id="1048604" name="Freeform: Shape 117"/>
              <p:cNvSpPr/>
              <p:nvPr/>
            </p:nvSpPr>
            <p:spPr>
              <a:xfrm>
                <a:off x="11674978" y="8268752"/>
                <a:ext cx="1052698" cy="1319076"/>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5" name="Freeform: Shape 118"/>
              <p:cNvSpPr/>
              <p:nvPr/>
            </p:nvSpPr>
            <p:spPr>
              <a:xfrm>
                <a:off x="9107333" y="6879848"/>
                <a:ext cx="3333521" cy="1613813"/>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6" name="Freeform: Shape 119"/>
              <p:cNvSpPr/>
              <p:nvPr/>
            </p:nvSpPr>
            <p:spPr>
              <a:xfrm>
                <a:off x="5365051" y="5540920"/>
                <a:ext cx="1132614" cy="452887"/>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7" name="Freeform: Shape 120"/>
              <p:cNvSpPr/>
              <p:nvPr/>
            </p:nvSpPr>
            <p:spPr>
              <a:xfrm>
                <a:off x="6149703" y="5215816"/>
                <a:ext cx="1586462" cy="2373445"/>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8" name="Freeform: Shape 121"/>
              <p:cNvSpPr/>
              <p:nvPr/>
            </p:nvSpPr>
            <p:spPr>
              <a:xfrm>
                <a:off x="9871175" y="2566273"/>
                <a:ext cx="3530806"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09" name="Freeform: Shape 122"/>
              <p:cNvSpPr/>
              <p:nvPr/>
            </p:nvSpPr>
            <p:spPr>
              <a:xfrm>
                <a:off x="7585443" y="3324704"/>
                <a:ext cx="2667181" cy="4626400"/>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0" name="Freeform: Shape 123"/>
              <p:cNvSpPr/>
              <p:nvPr/>
            </p:nvSpPr>
            <p:spPr>
              <a:xfrm>
                <a:off x="7708807" y="479822"/>
                <a:ext cx="2543816" cy="6474125"/>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6" name="Group 53"/>
            <p:cNvGrpSpPr/>
            <p:nvPr/>
          </p:nvGrpSpPr>
          <p:grpSpPr>
            <a:xfrm rot="20073958" flipH="1">
              <a:off x="10116519" y="4915091"/>
              <a:ext cx="1567652" cy="1079675"/>
              <a:chOff x="3667032" y="1708483"/>
              <a:chExt cx="8105829" cy="5582653"/>
            </a:xfrm>
          </p:grpSpPr>
          <p:sp>
            <p:nvSpPr>
              <p:cNvPr id="1048611" name="Freeform: Shape 110"/>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2" name="Freeform: Shape 111"/>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3" name="Freeform: Shape 112"/>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4" name="Freeform: Shape 113"/>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5" name="Freeform: Shape 114"/>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6" name="Freeform: Shape 115"/>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7" name="Freeform: Shape 116"/>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1200" lang="en-US"/>
              </a:p>
            </p:txBody>
          </p:sp>
        </p:grpSp>
        <p:grpSp>
          <p:nvGrpSpPr>
            <p:cNvPr id="27" name="Group 54"/>
            <p:cNvGrpSpPr/>
            <p:nvPr/>
          </p:nvGrpSpPr>
          <p:grpSpPr>
            <a:xfrm rot="20073958" flipH="1">
              <a:off x="10286237" y="3877079"/>
              <a:ext cx="981094" cy="675699"/>
              <a:chOff x="3667032" y="1708483"/>
              <a:chExt cx="8105829" cy="5582653"/>
            </a:xfrm>
          </p:grpSpPr>
          <p:sp>
            <p:nvSpPr>
              <p:cNvPr id="1048618" name="Freeform: Shape 103"/>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19" name="Freeform: Shape 104"/>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0" name="Freeform: Shape 105"/>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1" name="Freeform: Shape 106"/>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2" name="Freeform: Shape 107"/>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3" name="Freeform: Shape 108"/>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4" name="Freeform: Shape 109"/>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8" name="Group 55"/>
            <p:cNvGrpSpPr/>
            <p:nvPr/>
          </p:nvGrpSpPr>
          <p:grpSpPr>
            <a:xfrm rot="20275744" flipH="1">
              <a:off x="10178216" y="1637990"/>
              <a:ext cx="1416763" cy="1605575"/>
              <a:chOff x="5365048" y="479821"/>
              <a:chExt cx="8036930" cy="9108010"/>
            </a:xfrm>
          </p:grpSpPr>
          <p:sp>
            <p:nvSpPr>
              <p:cNvPr id="1048625" name="Freeform: Shape 96"/>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6" name="Freeform: Shape 97"/>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7" name="Freeform: Shape 98"/>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8" name="Freeform: Shape 99"/>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29" name="Freeform: Shape 100"/>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0" name="Freeform: Shape 101"/>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1" name="Freeform: Shape 102"/>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29" name="Group 56"/>
            <p:cNvGrpSpPr/>
            <p:nvPr/>
          </p:nvGrpSpPr>
          <p:grpSpPr>
            <a:xfrm rot="20275744" flipH="1">
              <a:off x="11852978" y="2424207"/>
              <a:ext cx="1074020" cy="1217154"/>
              <a:chOff x="5365048" y="479821"/>
              <a:chExt cx="8036930" cy="9108010"/>
            </a:xfrm>
          </p:grpSpPr>
          <p:sp>
            <p:nvSpPr>
              <p:cNvPr id="1048632" name="Freeform: Shape 89"/>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3" name="Freeform: Shape 90"/>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4" name="Freeform: Shape 91"/>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5" name="Freeform: Shape 92"/>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6" name="Freeform: Shape 93"/>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7" name="Freeform: Shape 94"/>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38" name="Freeform: Shape 95"/>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30" name="Group 57"/>
            <p:cNvGrpSpPr/>
            <p:nvPr/>
          </p:nvGrpSpPr>
          <p:grpSpPr>
            <a:xfrm rot="21043784" flipH="1">
              <a:off x="12949687" y="4848328"/>
              <a:ext cx="885221" cy="609671"/>
              <a:chOff x="3667032" y="1708483"/>
              <a:chExt cx="8105829" cy="5582653"/>
            </a:xfrm>
          </p:grpSpPr>
          <p:sp>
            <p:nvSpPr>
              <p:cNvPr id="1048639" name="Freeform: Shape 82"/>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0" name="Freeform: Shape 83"/>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1" name="Freeform: Shape 84"/>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2" name="Freeform: Shape 85"/>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3" name="Freeform: Shape 86"/>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4" name="Freeform: Shape 87"/>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5" name="Freeform: Shape 88"/>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31" name="Group 58"/>
            <p:cNvGrpSpPr/>
            <p:nvPr/>
          </p:nvGrpSpPr>
          <p:grpSpPr>
            <a:xfrm rot="21043784" flipH="1">
              <a:off x="9098407" y="3250270"/>
              <a:ext cx="740471" cy="509978"/>
              <a:chOff x="3667032" y="1708483"/>
              <a:chExt cx="8105829" cy="5582653"/>
            </a:xfrm>
          </p:grpSpPr>
          <p:sp>
            <p:nvSpPr>
              <p:cNvPr id="1048646" name="Freeform: Shape 75"/>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7" name="Freeform: Shape 76"/>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8" name="Freeform: Shape 77"/>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49" name="Freeform: Shape 78"/>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0" name="Freeform: Shape 79"/>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1" name="Freeform: Shape 80"/>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2" name="Freeform: Shape 81"/>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32" name="Group 59"/>
            <p:cNvGrpSpPr/>
            <p:nvPr/>
          </p:nvGrpSpPr>
          <p:grpSpPr>
            <a:xfrm rot="20275744" flipH="1">
              <a:off x="12999428" y="1262387"/>
              <a:ext cx="1627254" cy="1844118"/>
              <a:chOff x="5365048" y="479821"/>
              <a:chExt cx="8036930" cy="9108010"/>
            </a:xfrm>
          </p:grpSpPr>
          <p:sp>
            <p:nvSpPr>
              <p:cNvPr id="1048653" name="Freeform: Shape 68"/>
              <p:cNvSpPr/>
              <p:nvPr/>
            </p:nvSpPr>
            <p:spPr>
              <a:xfrm>
                <a:off x="11674969" y="8268753"/>
                <a:ext cx="1052700" cy="1319078"/>
              </a:xfrm>
              <a:custGeom>
                <a:avLst/>
                <a:gdLst>
                  <a:gd name="connsiteX0" fmla="*/ 0 w 266700"/>
                  <a:gd name="connsiteY0" fmla="*/ 0 h 438150"/>
                  <a:gd name="connsiteX1" fmla="*/ 19050 w 266700"/>
                  <a:gd name="connsiteY1" fmla="*/ 438150 h 438150"/>
                  <a:gd name="connsiteX2" fmla="*/ 266700 w 266700"/>
                  <a:gd name="connsiteY2" fmla="*/ 76200 h 438150"/>
                  <a:gd name="connsiteX3" fmla="*/ 0 w 266700"/>
                  <a:gd name="connsiteY3" fmla="*/ 0 h 438150"/>
                  <a:gd name="connsiteX0" fmla="*/ 0 w 366579"/>
                  <a:gd name="connsiteY0" fmla="*/ 0 h 459339"/>
                  <a:gd name="connsiteX1" fmla="*/ 366579 w 366579"/>
                  <a:gd name="connsiteY1" fmla="*/ 459339 h 459339"/>
                  <a:gd name="connsiteX2" fmla="*/ 266700 w 366579"/>
                  <a:gd name="connsiteY2" fmla="*/ 76200 h 459339"/>
                  <a:gd name="connsiteX3" fmla="*/ 0 w 366579"/>
                  <a:gd name="connsiteY3" fmla="*/ 0 h 459339"/>
                </a:gdLst>
                <a:ahLst/>
                <a:cxnLst>
                  <a:cxn ang="0">
                    <a:pos x="connsiteX0" y="connsiteY0"/>
                  </a:cxn>
                  <a:cxn ang="0">
                    <a:pos x="connsiteX1" y="connsiteY1"/>
                  </a:cxn>
                  <a:cxn ang="0">
                    <a:pos x="connsiteX2" y="connsiteY2"/>
                  </a:cxn>
                  <a:cxn ang="0">
                    <a:pos x="connsiteX3" y="connsiteY3"/>
                  </a:cxn>
                </a:cxnLst>
                <a:rect l="l" t="t" r="r" b="b"/>
                <a:pathLst>
                  <a:path w="366579" h="459339">
                    <a:moveTo>
                      <a:pt x="0" y="0"/>
                    </a:moveTo>
                    <a:lnTo>
                      <a:pt x="366579" y="459339"/>
                    </a:lnTo>
                    <a:lnTo>
                      <a:pt x="266700" y="76200"/>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4" name="Freeform: Shape 69"/>
              <p:cNvSpPr/>
              <p:nvPr/>
            </p:nvSpPr>
            <p:spPr>
              <a:xfrm>
                <a:off x="9107326" y="6879846"/>
                <a:ext cx="3333521" cy="1613816"/>
              </a:xfrm>
              <a:custGeom>
                <a:avLst/>
                <a:gdLst>
                  <a:gd name="connsiteX0" fmla="*/ 1219200 w 1219200"/>
                  <a:gd name="connsiteY0" fmla="*/ 561975 h 561975"/>
                  <a:gd name="connsiteX1" fmla="*/ 438150 w 1219200"/>
                  <a:gd name="connsiteY1" fmla="*/ 0 h 561975"/>
                  <a:gd name="connsiteX2" fmla="*/ 0 w 1219200"/>
                  <a:gd name="connsiteY2" fmla="*/ 361950 h 561975"/>
                  <a:gd name="connsiteX3" fmla="*/ 1219200 w 1219200"/>
                  <a:gd name="connsiteY3" fmla="*/ 561975 h 561975"/>
                  <a:gd name="connsiteX0" fmla="*/ 1158170 w 1158170"/>
                  <a:gd name="connsiteY0" fmla="*/ 561975 h 561975"/>
                  <a:gd name="connsiteX1" fmla="*/ 377120 w 1158170"/>
                  <a:gd name="connsiteY1" fmla="*/ 0 h 561975"/>
                  <a:gd name="connsiteX2" fmla="*/ 0 w 1158170"/>
                  <a:gd name="connsiteY2" fmla="*/ 375217 h 561975"/>
                  <a:gd name="connsiteX3" fmla="*/ 1158170 w 1158170"/>
                  <a:gd name="connsiteY3" fmla="*/ 561975 h 561975"/>
                  <a:gd name="connsiteX0" fmla="*/ 1160823 w 1160823"/>
                  <a:gd name="connsiteY0" fmla="*/ 561975 h 561975"/>
                  <a:gd name="connsiteX1" fmla="*/ 379773 w 1160823"/>
                  <a:gd name="connsiteY1" fmla="*/ 0 h 561975"/>
                  <a:gd name="connsiteX2" fmla="*/ 0 w 1160823"/>
                  <a:gd name="connsiteY2" fmla="*/ 367257 h 561975"/>
                  <a:gd name="connsiteX3" fmla="*/ 1160823 w 1160823"/>
                  <a:gd name="connsiteY3" fmla="*/ 561975 h 561975"/>
                </a:gdLst>
                <a:ahLst/>
                <a:cxnLst>
                  <a:cxn ang="0">
                    <a:pos x="connsiteX0" y="connsiteY0"/>
                  </a:cxn>
                  <a:cxn ang="0">
                    <a:pos x="connsiteX1" y="connsiteY1"/>
                  </a:cxn>
                  <a:cxn ang="0">
                    <a:pos x="connsiteX2" y="connsiteY2"/>
                  </a:cxn>
                  <a:cxn ang="0">
                    <a:pos x="connsiteX3" y="connsiteY3"/>
                  </a:cxn>
                </a:cxnLst>
                <a:rect l="l" t="t" r="r" b="b"/>
                <a:pathLst>
                  <a:path w="1160823" h="561975">
                    <a:moveTo>
                      <a:pt x="1160823" y="561975"/>
                    </a:moveTo>
                    <a:lnTo>
                      <a:pt x="379773" y="0"/>
                    </a:lnTo>
                    <a:lnTo>
                      <a:pt x="0" y="367257"/>
                    </a:lnTo>
                    <a:lnTo>
                      <a:pt x="1160823" y="561975"/>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5" name="Freeform: Shape 70"/>
              <p:cNvSpPr/>
              <p:nvPr/>
            </p:nvSpPr>
            <p:spPr>
              <a:xfrm>
                <a:off x="5365048" y="5540922"/>
                <a:ext cx="1132617" cy="452885"/>
              </a:xfrm>
              <a:custGeom>
                <a:avLst/>
                <a:gdLst>
                  <a:gd name="connsiteX0" fmla="*/ 133350 w 276225"/>
                  <a:gd name="connsiteY0" fmla="*/ 0 h 200025"/>
                  <a:gd name="connsiteX1" fmla="*/ 0 w 276225"/>
                  <a:gd name="connsiteY1" fmla="*/ 200025 h 200025"/>
                  <a:gd name="connsiteX2" fmla="*/ 276225 w 276225"/>
                  <a:gd name="connsiteY2" fmla="*/ 152400 h 200025"/>
                  <a:gd name="connsiteX3" fmla="*/ 133350 w 276225"/>
                  <a:gd name="connsiteY3" fmla="*/ 0 h 200025"/>
                  <a:gd name="connsiteX0" fmla="*/ 157232 w 276225"/>
                  <a:gd name="connsiteY0" fmla="*/ 0 h 205332"/>
                  <a:gd name="connsiteX1" fmla="*/ 0 w 276225"/>
                  <a:gd name="connsiteY1" fmla="*/ 205332 h 205332"/>
                  <a:gd name="connsiteX2" fmla="*/ 276225 w 276225"/>
                  <a:gd name="connsiteY2" fmla="*/ 157707 h 205332"/>
                  <a:gd name="connsiteX3" fmla="*/ 157232 w 276225"/>
                  <a:gd name="connsiteY3" fmla="*/ 0 h 205332"/>
                  <a:gd name="connsiteX0" fmla="*/ 275415 w 394408"/>
                  <a:gd name="connsiteY0" fmla="*/ 0 h 157707"/>
                  <a:gd name="connsiteX1" fmla="*/ 0 w 394408"/>
                  <a:gd name="connsiteY1" fmla="*/ 150097 h 157707"/>
                  <a:gd name="connsiteX2" fmla="*/ 394408 w 394408"/>
                  <a:gd name="connsiteY2" fmla="*/ 157707 h 157707"/>
                  <a:gd name="connsiteX3" fmla="*/ 275415 w 394408"/>
                  <a:gd name="connsiteY3" fmla="*/ 0 h 157707"/>
                </a:gdLst>
                <a:ahLst/>
                <a:cxnLst>
                  <a:cxn ang="0">
                    <a:pos x="connsiteX0" y="connsiteY0"/>
                  </a:cxn>
                  <a:cxn ang="0">
                    <a:pos x="connsiteX1" y="connsiteY1"/>
                  </a:cxn>
                  <a:cxn ang="0">
                    <a:pos x="connsiteX2" y="connsiteY2"/>
                  </a:cxn>
                  <a:cxn ang="0">
                    <a:pos x="connsiteX3" y="connsiteY3"/>
                  </a:cxn>
                </a:cxnLst>
                <a:rect l="l" t="t" r="r" b="b"/>
                <a:pathLst>
                  <a:path w="394408" h="157707">
                    <a:moveTo>
                      <a:pt x="275415" y="0"/>
                    </a:moveTo>
                    <a:lnTo>
                      <a:pt x="0" y="150097"/>
                    </a:lnTo>
                    <a:lnTo>
                      <a:pt x="394408" y="157707"/>
                    </a:lnTo>
                    <a:lnTo>
                      <a:pt x="27541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6" name="Freeform: Shape 71"/>
              <p:cNvSpPr/>
              <p:nvPr/>
            </p:nvSpPr>
            <p:spPr>
              <a:xfrm>
                <a:off x="6149698" y="5215816"/>
                <a:ext cx="1586463" cy="2373441"/>
              </a:xfrm>
              <a:custGeom>
                <a:avLst/>
                <a:gdLst>
                  <a:gd name="connsiteX0" fmla="*/ 552450 w 552450"/>
                  <a:gd name="connsiteY0" fmla="*/ 0 h 847725"/>
                  <a:gd name="connsiteX1" fmla="*/ 0 w 552450"/>
                  <a:gd name="connsiteY1" fmla="*/ 114300 h 847725"/>
                  <a:gd name="connsiteX2" fmla="*/ 523875 w 552450"/>
                  <a:gd name="connsiteY2" fmla="*/ 847725 h 847725"/>
                  <a:gd name="connsiteX3" fmla="*/ 552450 w 552450"/>
                  <a:gd name="connsiteY3" fmla="*/ 0 h 847725"/>
                  <a:gd name="connsiteX0" fmla="*/ 552450 w 552450"/>
                  <a:gd name="connsiteY0" fmla="*/ 0 h 826497"/>
                  <a:gd name="connsiteX1" fmla="*/ 0 w 552450"/>
                  <a:gd name="connsiteY1" fmla="*/ 114300 h 826497"/>
                  <a:gd name="connsiteX2" fmla="*/ 502647 w 552450"/>
                  <a:gd name="connsiteY2" fmla="*/ 826497 h 826497"/>
                  <a:gd name="connsiteX3" fmla="*/ 552450 w 552450"/>
                  <a:gd name="connsiteY3" fmla="*/ 0 h 826497"/>
                </a:gdLst>
                <a:ahLst/>
                <a:cxnLst>
                  <a:cxn ang="0">
                    <a:pos x="connsiteX0" y="connsiteY0"/>
                  </a:cxn>
                  <a:cxn ang="0">
                    <a:pos x="connsiteX1" y="connsiteY1"/>
                  </a:cxn>
                  <a:cxn ang="0">
                    <a:pos x="connsiteX2" y="connsiteY2"/>
                  </a:cxn>
                  <a:cxn ang="0">
                    <a:pos x="connsiteX3" y="connsiteY3"/>
                  </a:cxn>
                </a:cxnLst>
                <a:rect l="l" t="t" r="r" b="b"/>
                <a:pathLst>
                  <a:path w="552450" h="826497">
                    <a:moveTo>
                      <a:pt x="552450" y="0"/>
                    </a:moveTo>
                    <a:lnTo>
                      <a:pt x="0" y="114300"/>
                    </a:lnTo>
                    <a:lnTo>
                      <a:pt x="502647" y="826497"/>
                    </a:lnTo>
                    <a:lnTo>
                      <a:pt x="55245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7" name="Freeform: Shape 72"/>
              <p:cNvSpPr/>
              <p:nvPr/>
            </p:nvSpPr>
            <p:spPr>
              <a:xfrm>
                <a:off x="9871174" y="2566277"/>
                <a:ext cx="3530804" cy="3853064"/>
              </a:xfrm>
              <a:custGeom>
                <a:avLst/>
                <a:gdLst>
                  <a:gd name="connsiteX0" fmla="*/ 1019175 w 1019175"/>
                  <a:gd name="connsiteY0" fmla="*/ 0 h 1390650"/>
                  <a:gd name="connsiteX1" fmla="*/ 0 w 1019175"/>
                  <a:gd name="connsiteY1" fmla="*/ 295275 h 1390650"/>
                  <a:gd name="connsiteX2" fmla="*/ 19050 w 1019175"/>
                  <a:gd name="connsiteY2" fmla="*/ 1390650 h 1390650"/>
                  <a:gd name="connsiteX3" fmla="*/ 1019175 w 1019175"/>
                  <a:gd name="connsiteY3" fmla="*/ 0 h 1390650"/>
                  <a:gd name="connsiteX0" fmla="*/ 1113905 w 1113905"/>
                  <a:gd name="connsiteY0" fmla="*/ 0 h 1390650"/>
                  <a:gd name="connsiteX1" fmla="*/ 0 w 1113905"/>
                  <a:gd name="connsiteY1" fmla="*/ 643150 h 1390650"/>
                  <a:gd name="connsiteX2" fmla="*/ 113780 w 1113905"/>
                  <a:gd name="connsiteY2" fmla="*/ 1390650 h 1390650"/>
                  <a:gd name="connsiteX3" fmla="*/ 1113905 w 1113905"/>
                  <a:gd name="connsiteY3" fmla="*/ 0 h 1390650"/>
                  <a:gd name="connsiteX0" fmla="*/ 1229522 w 1229522"/>
                  <a:gd name="connsiteY0" fmla="*/ 0 h 1341742"/>
                  <a:gd name="connsiteX1" fmla="*/ 0 w 1229522"/>
                  <a:gd name="connsiteY1" fmla="*/ 594242 h 1341742"/>
                  <a:gd name="connsiteX2" fmla="*/ 113780 w 1229522"/>
                  <a:gd name="connsiteY2" fmla="*/ 1341742 h 1341742"/>
                  <a:gd name="connsiteX3" fmla="*/ 1229522 w 1229522"/>
                  <a:gd name="connsiteY3" fmla="*/ 0 h 1341742"/>
                </a:gdLst>
                <a:ahLst/>
                <a:cxnLst>
                  <a:cxn ang="0">
                    <a:pos x="connsiteX0" y="connsiteY0"/>
                  </a:cxn>
                  <a:cxn ang="0">
                    <a:pos x="connsiteX1" y="connsiteY1"/>
                  </a:cxn>
                  <a:cxn ang="0">
                    <a:pos x="connsiteX2" y="connsiteY2"/>
                  </a:cxn>
                  <a:cxn ang="0">
                    <a:pos x="connsiteX3" y="connsiteY3"/>
                  </a:cxn>
                </a:cxnLst>
                <a:rect l="l" t="t" r="r" b="b"/>
                <a:pathLst>
                  <a:path w="1229522" h="1341742">
                    <a:moveTo>
                      <a:pt x="1229522" y="0"/>
                    </a:moveTo>
                    <a:lnTo>
                      <a:pt x="0" y="594242"/>
                    </a:lnTo>
                    <a:lnTo>
                      <a:pt x="113780" y="1341742"/>
                    </a:lnTo>
                    <a:lnTo>
                      <a:pt x="1229522"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8" name="Freeform: Shape 73"/>
              <p:cNvSpPr/>
              <p:nvPr/>
            </p:nvSpPr>
            <p:spPr>
              <a:xfrm>
                <a:off x="7585440" y="3324702"/>
                <a:ext cx="2667179" cy="4626397"/>
              </a:xfrm>
              <a:custGeom>
                <a:avLst/>
                <a:gdLst>
                  <a:gd name="connsiteX0" fmla="*/ 528637 w 928687"/>
                  <a:gd name="connsiteY0" fmla="*/ 1628775 h 1628775"/>
                  <a:gd name="connsiteX1" fmla="*/ 0 w 928687"/>
                  <a:gd name="connsiteY1" fmla="*/ 1500188 h 1628775"/>
                  <a:gd name="connsiteX2" fmla="*/ 71437 w 928687"/>
                  <a:gd name="connsiteY2" fmla="*/ 0 h 1628775"/>
                  <a:gd name="connsiteX3" fmla="*/ 928687 w 928687"/>
                  <a:gd name="connsiteY3" fmla="*/ 1271588 h 1628775"/>
                  <a:gd name="connsiteX4" fmla="*/ 528637 w 928687"/>
                  <a:gd name="connsiteY4" fmla="*/ 1628775 h 1628775"/>
                  <a:gd name="connsiteX0" fmla="*/ 542925 w 942975"/>
                  <a:gd name="connsiteY0" fmla="*/ 1304925 h 1304925"/>
                  <a:gd name="connsiteX1" fmla="*/ 14288 w 942975"/>
                  <a:gd name="connsiteY1" fmla="*/ 1176338 h 1304925"/>
                  <a:gd name="connsiteX2" fmla="*/ 0 w 942975"/>
                  <a:gd name="connsiteY2" fmla="*/ 0 h 1304925"/>
                  <a:gd name="connsiteX3" fmla="*/ 942975 w 942975"/>
                  <a:gd name="connsiteY3" fmla="*/ 947738 h 1304925"/>
                  <a:gd name="connsiteX4" fmla="*/ 542925 w 942975"/>
                  <a:gd name="connsiteY4" fmla="*/ 1304925 h 1304925"/>
                  <a:gd name="connsiteX0" fmla="*/ 528637 w 928687"/>
                  <a:gd name="connsiteY0" fmla="*/ 1581150 h 1581150"/>
                  <a:gd name="connsiteX1" fmla="*/ 0 w 928687"/>
                  <a:gd name="connsiteY1" fmla="*/ 1452563 h 1581150"/>
                  <a:gd name="connsiteX2" fmla="*/ 61912 w 928687"/>
                  <a:gd name="connsiteY2" fmla="*/ 0 h 1581150"/>
                  <a:gd name="connsiteX3" fmla="*/ 928687 w 928687"/>
                  <a:gd name="connsiteY3" fmla="*/ 1223963 h 1581150"/>
                  <a:gd name="connsiteX4" fmla="*/ 528637 w 928687"/>
                  <a:gd name="connsiteY4" fmla="*/ 1581150 h 1581150"/>
                  <a:gd name="connsiteX0" fmla="*/ 528637 w 928687"/>
                  <a:gd name="connsiteY0" fmla="*/ 1619250 h 1619250"/>
                  <a:gd name="connsiteX1" fmla="*/ 0 w 928687"/>
                  <a:gd name="connsiteY1" fmla="*/ 1490663 h 1619250"/>
                  <a:gd name="connsiteX2" fmla="*/ 42862 w 928687"/>
                  <a:gd name="connsiteY2" fmla="*/ 0 h 1619250"/>
                  <a:gd name="connsiteX3" fmla="*/ 928687 w 928687"/>
                  <a:gd name="connsiteY3" fmla="*/ 1262063 h 1619250"/>
                  <a:gd name="connsiteX4" fmla="*/ 528637 w 928687"/>
                  <a:gd name="connsiteY4" fmla="*/ 1619250 h 1619250"/>
                  <a:gd name="connsiteX0" fmla="*/ 528637 w 928687"/>
                  <a:gd name="connsiteY0" fmla="*/ 1614196 h 1614196"/>
                  <a:gd name="connsiteX1" fmla="*/ 0 w 928687"/>
                  <a:gd name="connsiteY1" fmla="*/ 1485609 h 1614196"/>
                  <a:gd name="connsiteX2" fmla="*/ 47916 w 928687"/>
                  <a:gd name="connsiteY2" fmla="*/ 0 h 1614196"/>
                  <a:gd name="connsiteX3" fmla="*/ 928687 w 928687"/>
                  <a:gd name="connsiteY3" fmla="*/ 1257009 h 1614196"/>
                  <a:gd name="connsiteX4" fmla="*/ 528637 w 928687"/>
                  <a:gd name="connsiteY4" fmla="*/ 1614196 h 1614196"/>
                  <a:gd name="connsiteX0" fmla="*/ 528637 w 928687"/>
                  <a:gd name="connsiteY0" fmla="*/ 1442351 h 1442351"/>
                  <a:gd name="connsiteX1" fmla="*/ 0 w 928687"/>
                  <a:gd name="connsiteY1" fmla="*/ 1313764 h 1442351"/>
                  <a:gd name="connsiteX2" fmla="*/ 2427 w 928687"/>
                  <a:gd name="connsiteY2" fmla="*/ 0 h 1442351"/>
                  <a:gd name="connsiteX3" fmla="*/ 928687 w 928687"/>
                  <a:gd name="connsiteY3" fmla="*/ 1085164 h 1442351"/>
                  <a:gd name="connsiteX4" fmla="*/ 528637 w 928687"/>
                  <a:gd name="connsiteY4" fmla="*/ 1442351 h 1442351"/>
                  <a:gd name="connsiteX0" fmla="*/ 528637 w 928687"/>
                  <a:gd name="connsiteY0" fmla="*/ 1624305 h 1624305"/>
                  <a:gd name="connsiteX1" fmla="*/ 0 w 928687"/>
                  <a:gd name="connsiteY1" fmla="*/ 1495718 h 1624305"/>
                  <a:gd name="connsiteX2" fmla="*/ 47916 w 928687"/>
                  <a:gd name="connsiteY2" fmla="*/ 0 h 1624305"/>
                  <a:gd name="connsiteX3" fmla="*/ 928687 w 928687"/>
                  <a:gd name="connsiteY3" fmla="*/ 1267118 h 1624305"/>
                  <a:gd name="connsiteX4" fmla="*/ 528637 w 928687"/>
                  <a:gd name="connsiteY4" fmla="*/ 1624305 h 1624305"/>
                  <a:gd name="connsiteX0" fmla="*/ 528637 w 928687"/>
                  <a:gd name="connsiteY0" fmla="*/ 1616345 h 1616345"/>
                  <a:gd name="connsiteX1" fmla="*/ 0 w 928687"/>
                  <a:gd name="connsiteY1" fmla="*/ 1487758 h 1616345"/>
                  <a:gd name="connsiteX2" fmla="*/ 53223 w 928687"/>
                  <a:gd name="connsiteY2" fmla="*/ 0 h 1616345"/>
                  <a:gd name="connsiteX3" fmla="*/ 928687 w 928687"/>
                  <a:gd name="connsiteY3" fmla="*/ 1259158 h 1616345"/>
                  <a:gd name="connsiteX4" fmla="*/ 528637 w 928687"/>
                  <a:gd name="connsiteY4" fmla="*/ 1616345 h 1616345"/>
                  <a:gd name="connsiteX0" fmla="*/ 528637 w 928687"/>
                  <a:gd name="connsiteY0" fmla="*/ 1618998 h 1618998"/>
                  <a:gd name="connsiteX1" fmla="*/ 0 w 928687"/>
                  <a:gd name="connsiteY1" fmla="*/ 1490411 h 1618998"/>
                  <a:gd name="connsiteX2" fmla="*/ 55877 w 928687"/>
                  <a:gd name="connsiteY2" fmla="*/ 0 h 1618998"/>
                  <a:gd name="connsiteX3" fmla="*/ 928687 w 928687"/>
                  <a:gd name="connsiteY3" fmla="*/ 1261811 h 1618998"/>
                  <a:gd name="connsiteX4" fmla="*/ 528637 w 928687"/>
                  <a:gd name="connsiteY4" fmla="*/ 1618998 h 1618998"/>
                  <a:gd name="connsiteX0" fmla="*/ 528637 w 928687"/>
                  <a:gd name="connsiteY0" fmla="*/ 1611038 h 1611038"/>
                  <a:gd name="connsiteX1" fmla="*/ 0 w 928687"/>
                  <a:gd name="connsiteY1" fmla="*/ 1482451 h 1611038"/>
                  <a:gd name="connsiteX2" fmla="*/ 50570 w 928687"/>
                  <a:gd name="connsiteY2" fmla="*/ 0 h 1611038"/>
                  <a:gd name="connsiteX3" fmla="*/ 928687 w 928687"/>
                  <a:gd name="connsiteY3" fmla="*/ 1253851 h 1611038"/>
                  <a:gd name="connsiteX4" fmla="*/ 528637 w 928687"/>
                  <a:gd name="connsiteY4" fmla="*/ 1611038 h 1611038"/>
                  <a:gd name="connsiteX0" fmla="*/ 536444 w 936494"/>
                  <a:gd name="connsiteY0" fmla="*/ 1597771 h 1597771"/>
                  <a:gd name="connsiteX1" fmla="*/ 7807 w 936494"/>
                  <a:gd name="connsiteY1" fmla="*/ 1469184 h 1597771"/>
                  <a:gd name="connsiteX2" fmla="*/ 0 w 936494"/>
                  <a:gd name="connsiteY2" fmla="*/ 0 h 1597771"/>
                  <a:gd name="connsiteX3" fmla="*/ 936494 w 936494"/>
                  <a:gd name="connsiteY3" fmla="*/ 1240584 h 1597771"/>
                  <a:gd name="connsiteX4" fmla="*/ 536444 w 936494"/>
                  <a:gd name="connsiteY4" fmla="*/ 1597771 h 1597771"/>
                  <a:gd name="connsiteX0" fmla="*/ 528735 w 928785"/>
                  <a:gd name="connsiteY0" fmla="*/ 1611038 h 1611038"/>
                  <a:gd name="connsiteX1" fmla="*/ 98 w 928785"/>
                  <a:gd name="connsiteY1" fmla="*/ 1482451 h 1611038"/>
                  <a:gd name="connsiteX2" fmla="*/ 45361 w 928785"/>
                  <a:gd name="connsiteY2" fmla="*/ 0 h 1611038"/>
                  <a:gd name="connsiteX3" fmla="*/ 928785 w 928785"/>
                  <a:gd name="connsiteY3" fmla="*/ 1253851 h 1611038"/>
                  <a:gd name="connsiteX4" fmla="*/ 528735 w 928785"/>
                  <a:gd name="connsiteY4" fmla="*/ 1611038 h 16110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8785" h="1611038">
                    <a:moveTo>
                      <a:pt x="528735" y="1611038"/>
                    </a:moveTo>
                    <a:lnTo>
                      <a:pt x="98" y="1482451"/>
                    </a:lnTo>
                    <a:cubicBezTo>
                      <a:pt x="-2504" y="992723"/>
                      <a:pt x="47963" y="489728"/>
                      <a:pt x="45361" y="0"/>
                    </a:cubicBezTo>
                    <a:lnTo>
                      <a:pt x="928785" y="1253851"/>
                    </a:lnTo>
                    <a:lnTo>
                      <a:pt x="528735" y="1611038"/>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59" name="Freeform: Shape 74"/>
              <p:cNvSpPr/>
              <p:nvPr/>
            </p:nvSpPr>
            <p:spPr>
              <a:xfrm>
                <a:off x="7708808" y="479821"/>
                <a:ext cx="2543813" cy="6474124"/>
              </a:xfrm>
              <a:custGeom>
                <a:avLst/>
                <a:gdLst>
                  <a:gd name="connsiteX0" fmla="*/ 0 w 885825"/>
                  <a:gd name="connsiteY0" fmla="*/ 914400 h 2171700"/>
                  <a:gd name="connsiteX1" fmla="*/ 871538 w 885825"/>
                  <a:gd name="connsiteY1" fmla="*/ 0 h 2171700"/>
                  <a:gd name="connsiteX2" fmla="*/ 885825 w 885825"/>
                  <a:gd name="connsiteY2" fmla="*/ 2171700 h 2171700"/>
                  <a:gd name="connsiteX3" fmla="*/ 0 w 885825"/>
                  <a:gd name="connsiteY3" fmla="*/ 914400 h 2171700"/>
                  <a:gd name="connsiteX0" fmla="*/ 0 w 885825"/>
                  <a:gd name="connsiteY0" fmla="*/ 997167 h 2254467"/>
                  <a:gd name="connsiteX1" fmla="*/ 675879 w 885825"/>
                  <a:gd name="connsiteY1" fmla="*/ 0 h 2254467"/>
                  <a:gd name="connsiteX2" fmla="*/ 885825 w 885825"/>
                  <a:gd name="connsiteY2" fmla="*/ 2254467 h 2254467"/>
                  <a:gd name="connsiteX3" fmla="*/ 0 w 885825"/>
                  <a:gd name="connsiteY3" fmla="*/ 997167 h 2254467"/>
                </a:gdLst>
                <a:ahLst/>
                <a:cxnLst>
                  <a:cxn ang="0">
                    <a:pos x="connsiteX0" y="connsiteY0"/>
                  </a:cxn>
                  <a:cxn ang="0">
                    <a:pos x="connsiteX1" y="connsiteY1"/>
                  </a:cxn>
                  <a:cxn ang="0">
                    <a:pos x="connsiteX2" y="connsiteY2"/>
                  </a:cxn>
                  <a:cxn ang="0">
                    <a:pos x="connsiteX3" y="connsiteY3"/>
                  </a:cxn>
                </a:cxnLst>
                <a:rect l="l" t="t" r="r" b="b"/>
                <a:pathLst>
                  <a:path w="885825" h="2254467">
                    <a:moveTo>
                      <a:pt x="0" y="997167"/>
                    </a:moveTo>
                    <a:lnTo>
                      <a:pt x="675879" y="0"/>
                    </a:lnTo>
                    <a:cubicBezTo>
                      <a:pt x="680641" y="723900"/>
                      <a:pt x="881063" y="1530567"/>
                      <a:pt x="885825" y="2254467"/>
                    </a:cubicBezTo>
                    <a:lnTo>
                      <a:pt x="0" y="997167"/>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nvGrpSpPr>
            <p:cNvPr id="33" name="Group 60"/>
            <p:cNvGrpSpPr/>
            <p:nvPr/>
          </p:nvGrpSpPr>
          <p:grpSpPr>
            <a:xfrm rot="19361629" flipH="1">
              <a:off x="13519304" y="3604291"/>
              <a:ext cx="825203" cy="568334"/>
              <a:chOff x="3667032" y="1708483"/>
              <a:chExt cx="8105829" cy="5582653"/>
            </a:xfrm>
          </p:grpSpPr>
          <p:sp>
            <p:nvSpPr>
              <p:cNvPr id="1048660" name="Freeform: Shape 61"/>
              <p:cNvSpPr/>
              <p:nvPr/>
            </p:nvSpPr>
            <p:spPr>
              <a:xfrm>
                <a:off x="9698517" y="2576706"/>
                <a:ext cx="2074344" cy="1084322"/>
              </a:xfrm>
              <a:custGeom>
                <a:avLst/>
                <a:gdLst>
                  <a:gd name="connsiteX0" fmla="*/ 757990 w 757990"/>
                  <a:gd name="connsiteY0" fmla="*/ 228600 h 264695"/>
                  <a:gd name="connsiteX1" fmla="*/ 288758 w 757990"/>
                  <a:gd name="connsiteY1" fmla="*/ 0 h 264695"/>
                  <a:gd name="connsiteX2" fmla="*/ 0 w 757990"/>
                  <a:gd name="connsiteY2" fmla="*/ 264695 h 264695"/>
                  <a:gd name="connsiteX3" fmla="*/ 757990 w 757990"/>
                  <a:gd name="connsiteY3" fmla="*/ 228600 h 264695"/>
                  <a:gd name="connsiteX0" fmla="*/ 753988 w 753988"/>
                  <a:gd name="connsiteY0" fmla="*/ 288628 h 288628"/>
                  <a:gd name="connsiteX1" fmla="*/ 288758 w 753988"/>
                  <a:gd name="connsiteY1" fmla="*/ 0 h 288628"/>
                  <a:gd name="connsiteX2" fmla="*/ 0 w 753988"/>
                  <a:gd name="connsiteY2" fmla="*/ 264695 h 288628"/>
                  <a:gd name="connsiteX3" fmla="*/ 753988 w 753988"/>
                  <a:gd name="connsiteY3" fmla="*/ 288628 h 288628"/>
                  <a:gd name="connsiteX0" fmla="*/ 753988 w 753988"/>
                  <a:gd name="connsiteY0" fmla="*/ 288628 h 324723"/>
                  <a:gd name="connsiteX1" fmla="*/ 288758 w 753988"/>
                  <a:gd name="connsiteY1" fmla="*/ 0 h 324723"/>
                  <a:gd name="connsiteX2" fmla="*/ 0 w 753988"/>
                  <a:gd name="connsiteY2" fmla="*/ 324723 h 324723"/>
                  <a:gd name="connsiteX3" fmla="*/ 753988 w 753988"/>
                  <a:gd name="connsiteY3" fmla="*/ 288628 h 324723"/>
                  <a:gd name="connsiteX0" fmla="*/ 681954 w 681954"/>
                  <a:gd name="connsiteY0" fmla="*/ 396679 h 396679"/>
                  <a:gd name="connsiteX1" fmla="*/ 288758 w 681954"/>
                  <a:gd name="connsiteY1" fmla="*/ 0 h 396679"/>
                  <a:gd name="connsiteX2" fmla="*/ 0 w 681954"/>
                  <a:gd name="connsiteY2" fmla="*/ 324723 h 396679"/>
                  <a:gd name="connsiteX3" fmla="*/ 681954 w 681954"/>
                  <a:gd name="connsiteY3" fmla="*/ 396679 h 396679"/>
                  <a:gd name="connsiteX0" fmla="*/ 798009 w 798009"/>
                  <a:gd name="connsiteY0" fmla="*/ 324645 h 324723"/>
                  <a:gd name="connsiteX1" fmla="*/ 288758 w 798009"/>
                  <a:gd name="connsiteY1" fmla="*/ 0 h 324723"/>
                  <a:gd name="connsiteX2" fmla="*/ 0 w 798009"/>
                  <a:gd name="connsiteY2" fmla="*/ 324723 h 324723"/>
                  <a:gd name="connsiteX3" fmla="*/ 798009 w 798009"/>
                  <a:gd name="connsiteY3" fmla="*/ 324645 h 324723"/>
                  <a:gd name="connsiteX0" fmla="*/ 798009 w 798009"/>
                  <a:gd name="connsiteY0" fmla="*/ 324645 h 324645"/>
                  <a:gd name="connsiteX1" fmla="*/ 288758 w 798009"/>
                  <a:gd name="connsiteY1" fmla="*/ 0 h 324645"/>
                  <a:gd name="connsiteX2" fmla="*/ 0 w 798009"/>
                  <a:gd name="connsiteY2" fmla="*/ 208668 h 324645"/>
                  <a:gd name="connsiteX3" fmla="*/ 798009 w 798009"/>
                  <a:gd name="connsiteY3" fmla="*/ 324645 h 324645"/>
                  <a:gd name="connsiteX0" fmla="*/ 689958 w 689958"/>
                  <a:gd name="connsiteY0" fmla="*/ 360662 h 360662"/>
                  <a:gd name="connsiteX1" fmla="*/ 288758 w 689958"/>
                  <a:gd name="connsiteY1" fmla="*/ 0 h 360662"/>
                  <a:gd name="connsiteX2" fmla="*/ 0 w 689958"/>
                  <a:gd name="connsiteY2" fmla="*/ 208668 h 360662"/>
                  <a:gd name="connsiteX3" fmla="*/ 689958 w 689958"/>
                  <a:gd name="connsiteY3" fmla="*/ 360662 h 360662"/>
                </a:gdLst>
                <a:ahLst/>
                <a:cxnLst>
                  <a:cxn ang="0">
                    <a:pos x="connsiteX0" y="connsiteY0"/>
                  </a:cxn>
                  <a:cxn ang="0">
                    <a:pos x="connsiteX1" y="connsiteY1"/>
                  </a:cxn>
                  <a:cxn ang="0">
                    <a:pos x="connsiteX2" y="connsiteY2"/>
                  </a:cxn>
                  <a:cxn ang="0">
                    <a:pos x="connsiteX3" y="connsiteY3"/>
                  </a:cxn>
                </a:cxnLst>
                <a:rect l="l" t="t" r="r" b="b"/>
                <a:pathLst>
                  <a:path w="689958" h="360662">
                    <a:moveTo>
                      <a:pt x="689958" y="360662"/>
                    </a:moveTo>
                    <a:lnTo>
                      <a:pt x="288758" y="0"/>
                    </a:lnTo>
                    <a:lnTo>
                      <a:pt x="0" y="208668"/>
                    </a:lnTo>
                    <a:lnTo>
                      <a:pt x="689958" y="36066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1" name="Freeform: Shape 62"/>
              <p:cNvSpPr/>
              <p:nvPr/>
            </p:nvSpPr>
            <p:spPr>
              <a:xfrm>
                <a:off x="8589117" y="2576628"/>
                <a:ext cx="1989499" cy="976664"/>
              </a:xfrm>
              <a:custGeom>
                <a:avLst/>
                <a:gdLst>
                  <a:gd name="connsiteX0" fmla="*/ 661737 w 661737"/>
                  <a:gd name="connsiteY0" fmla="*/ 0 h 324853"/>
                  <a:gd name="connsiteX1" fmla="*/ 360947 w 661737"/>
                  <a:gd name="connsiteY1" fmla="*/ 324853 h 324853"/>
                  <a:gd name="connsiteX2" fmla="*/ 0 w 661737"/>
                  <a:gd name="connsiteY2" fmla="*/ 36095 h 324853"/>
                  <a:gd name="connsiteX3" fmla="*/ 661737 w 661737"/>
                  <a:gd name="connsiteY3" fmla="*/ 0 h 324853"/>
                </a:gdLst>
                <a:ahLst/>
                <a:cxnLst>
                  <a:cxn ang="0">
                    <a:pos x="connsiteX0" y="connsiteY0"/>
                  </a:cxn>
                  <a:cxn ang="0">
                    <a:pos x="connsiteX1" y="connsiteY1"/>
                  </a:cxn>
                  <a:cxn ang="0">
                    <a:pos x="connsiteX2" y="connsiteY2"/>
                  </a:cxn>
                  <a:cxn ang="0">
                    <a:pos x="connsiteX3" y="connsiteY3"/>
                  </a:cxn>
                </a:cxnLst>
                <a:rect l="l" t="t" r="r" b="b"/>
                <a:pathLst>
                  <a:path w="661737" h="324853">
                    <a:moveTo>
                      <a:pt x="661737" y="0"/>
                    </a:moveTo>
                    <a:lnTo>
                      <a:pt x="360947" y="324853"/>
                    </a:lnTo>
                    <a:lnTo>
                      <a:pt x="0" y="36095"/>
                    </a:lnTo>
                    <a:lnTo>
                      <a:pt x="661737"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2" name="Freeform: Shape 63"/>
              <p:cNvSpPr/>
              <p:nvPr/>
            </p:nvSpPr>
            <p:spPr>
              <a:xfrm>
                <a:off x="3667032" y="1708483"/>
                <a:ext cx="1121354" cy="723455"/>
              </a:xfrm>
              <a:custGeom>
                <a:avLst/>
                <a:gdLst>
                  <a:gd name="connsiteX0" fmla="*/ 0 w 372979"/>
                  <a:gd name="connsiteY0" fmla="*/ 240632 h 240632"/>
                  <a:gd name="connsiteX1" fmla="*/ 204537 w 372979"/>
                  <a:gd name="connsiteY1" fmla="*/ 0 h 240632"/>
                  <a:gd name="connsiteX2" fmla="*/ 372979 w 372979"/>
                  <a:gd name="connsiteY2" fmla="*/ 120316 h 240632"/>
                  <a:gd name="connsiteX3" fmla="*/ 0 w 372979"/>
                  <a:gd name="connsiteY3" fmla="*/ 240632 h 240632"/>
                </a:gdLst>
                <a:ahLst/>
                <a:cxnLst>
                  <a:cxn ang="0">
                    <a:pos x="connsiteX0" y="connsiteY0"/>
                  </a:cxn>
                  <a:cxn ang="0">
                    <a:pos x="connsiteX1" y="connsiteY1"/>
                  </a:cxn>
                  <a:cxn ang="0">
                    <a:pos x="connsiteX2" y="connsiteY2"/>
                  </a:cxn>
                  <a:cxn ang="0">
                    <a:pos x="connsiteX3" y="connsiteY3"/>
                  </a:cxn>
                </a:cxnLst>
                <a:rect l="l" t="t" r="r" b="b"/>
                <a:pathLst>
                  <a:path w="372979" h="240632">
                    <a:moveTo>
                      <a:pt x="0" y="240632"/>
                    </a:moveTo>
                    <a:lnTo>
                      <a:pt x="204537" y="0"/>
                    </a:lnTo>
                    <a:lnTo>
                      <a:pt x="372979" y="120316"/>
                    </a:lnTo>
                    <a:lnTo>
                      <a:pt x="0" y="2406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3" name="Freeform: Shape 64"/>
              <p:cNvSpPr/>
              <p:nvPr/>
            </p:nvSpPr>
            <p:spPr>
              <a:xfrm>
                <a:off x="6683920" y="3191564"/>
                <a:ext cx="1627771" cy="4087516"/>
              </a:xfrm>
              <a:custGeom>
                <a:avLst/>
                <a:gdLst>
                  <a:gd name="connsiteX0" fmla="*/ 541421 w 541421"/>
                  <a:gd name="connsiteY0" fmla="*/ 12032 h 1359569"/>
                  <a:gd name="connsiteX1" fmla="*/ 156410 w 541421"/>
                  <a:gd name="connsiteY1" fmla="*/ 1359569 h 1359569"/>
                  <a:gd name="connsiteX2" fmla="*/ 0 w 541421"/>
                  <a:gd name="connsiteY2" fmla="*/ 0 h 1359569"/>
                  <a:gd name="connsiteX3" fmla="*/ 541421 w 541421"/>
                  <a:gd name="connsiteY3" fmla="*/ 12032 h 1359569"/>
                </a:gdLst>
                <a:ahLst/>
                <a:cxnLst>
                  <a:cxn ang="0">
                    <a:pos x="connsiteX0" y="connsiteY0"/>
                  </a:cxn>
                  <a:cxn ang="0">
                    <a:pos x="connsiteX1" y="connsiteY1"/>
                  </a:cxn>
                  <a:cxn ang="0">
                    <a:pos x="connsiteX2" y="connsiteY2"/>
                  </a:cxn>
                  <a:cxn ang="0">
                    <a:pos x="connsiteX3" y="connsiteY3"/>
                  </a:cxn>
                </a:cxnLst>
                <a:rect l="l" t="t" r="r" b="b"/>
                <a:pathLst>
                  <a:path w="541421" h="1359569">
                    <a:moveTo>
                      <a:pt x="541421" y="12032"/>
                    </a:moveTo>
                    <a:lnTo>
                      <a:pt x="156410" y="1359569"/>
                    </a:lnTo>
                    <a:lnTo>
                      <a:pt x="0" y="0"/>
                    </a:lnTo>
                    <a:lnTo>
                      <a:pt x="541421" y="12032"/>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4" name="Freeform: Shape 65"/>
              <p:cNvSpPr/>
              <p:nvPr/>
            </p:nvSpPr>
            <p:spPr>
              <a:xfrm>
                <a:off x="4296520" y="1708483"/>
                <a:ext cx="1917154" cy="1917154"/>
              </a:xfrm>
              <a:custGeom>
                <a:avLst/>
                <a:gdLst>
                  <a:gd name="connsiteX0" fmla="*/ 0 w 637674"/>
                  <a:gd name="connsiteY0" fmla="*/ 0 h 637674"/>
                  <a:gd name="connsiteX1" fmla="*/ 553453 w 637674"/>
                  <a:gd name="connsiteY1" fmla="*/ 48127 h 637674"/>
                  <a:gd name="connsiteX2" fmla="*/ 637674 w 637674"/>
                  <a:gd name="connsiteY2" fmla="*/ 637674 h 637674"/>
                  <a:gd name="connsiteX3" fmla="*/ 0 w 637674"/>
                  <a:gd name="connsiteY3" fmla="*/ 0 h 637674"/>
                  <a:gd name="connsiteX0" fmla="*/ 0 w 637674"/>
                  <a:gd name="connsiteY0" fmla="*/ 0 h 637674"/>
                  <a:gd name="connsiteX1" fmla="*/ 537445 w 637674"/>
                  <a:gd name="connsiteY1" fmla="*/ 16112 h 637674"/>
                  <a:gd name="connsiteX2" fmla="*/ 637674 w 637674"/>
                  <a:gd name="connsiteY2" fmla="*/ 637674 h 637674"/>
                  <a:gd name="connsiteX3" fmla="*/ 0 w 637674"/>
                  <a:gd name="connsiteY3" fmla="*/ 0 h 637674"/>
                </a:gdLst>
                <a:ahLst/>
                <a:cxnLst>
                  <a:cxn ang="0">
                    <a:pos x="connsiteX0" y="connsiteY0"/>
                  </a:cxn>
                  <a:cxn ang="0">
                    <a:pos x="connsiteX1" y="connsiteY1"/>
                  </a:cxn>
                  <a:cxn ang="0">
                    <a:pos x="connsiteX2" y="connsiteY2"/>
                  </a:cxn>
                  <a:cxn ang="0">
                    <a:pos x="connsiteX3" y="connsiteY3"/>
                  </a:cxn>
                </a:cxnLst>
                <a:rect l="l" t="t" r="r" b="b"/>
                <a:pathLst>
                  <a:path w="637674" h="637674">
                    <a:moveTo>
                      <a:pt x="0" y="0"/>
                    </a:moveTo>
                    <a:lnTo>
                      <a:pt x="537445" y="16112"/>
                    </a:lnTo>
                    <a:lnTo>
                      <a:pt x="637674" y="637674"/>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5" name="Freeform: Shape 66"/>
              <p:cNvSpPr/>
              <p:nvPr/>
            </p:nvSpPr>
            <p:spPr>
              <a:xfrm>
                <a:off x="7479717" y="2106307"/>
                <a:ext cx="2206536" cy="1434953"/>
              </a:xfrm>
              <a:custGeom>
                <a:avLst/>
                <a:gdLst>
                  <a:gd name="connsiteX0" fmla="*/ 168442 w 733927"/>
                  <a:gd name="connsiteY0" fmla="*/ 0 h 493295"/>
                  <a:gd name="connsiteX1" fmla="*/ 733927 w 733927"/>
                  <a:gd name="connsiteY1" fmla="*/ 493295 h 493295"/>
                  <a:gd name="connsiteX2" fmla="*/ 0 w 733927"/>
                  <a:gd name="connsiteY2" fmla="*/ 457200 h 493295"/>
                  <a:gd name="connsiteX3" fmla="*/ 168442 w 733927"/>
                  <a:gd name="connsiteY3" fmla="*/ 0 h 493295"/>
                  <a:gd name="connsiteX0" fmla="*/ 196455 w 733927"/>
                  <a:gd name="connsiteY0" fmla="*/ 0 h 477287"/>
                  <a:gd name="connsiteX1" fmla="*/ 733927 w 733927"/>
                  <a:gd name="connsiteY1" fmla="*/ 477287 h 477287"/>
                  <a:gd name="connsiteX2" fmla="*/ 0 w 733927"/>
                  <a:gd name="connsiteY2" fmla="*/ 441192 h 477287"/>
                  <a:gd name="connsiteX3" fmla="*/ 196455 w 733927"/>
                  <a:gd name="connsiteY3" fmla="*/ 0 h 477287"/>
                </a:gdLst>
                <a:ahLst/>
                <a:cxnLst>
                  <a:cxn ang="0">
                    <a:pos x="connsiteX0" y="connsiteY0"/>
                  </a:cxn>
                  <a:cxn ang="0">
                    <a:pos x="connsiteX1" y="connsiteY1"/>
                  </a:cxn>
                  <a:cxn ang="0">
                    <a:pos x="connsiteX2" y="connsiteY2"/>
                  </a:cxn>
                  <a:cxn ang="0">
                    <a:pos x="connsiteX3" y="connsiteY3"/>
                  </a:cxn>
                </a:cxnLst>
                <a:rect l="l" t="t" r="r" b="b"/>
                <a:pathLst>
                  <a:path w="733927" h="477287">
                    <a:moveTo>
                      <a:pt x="196455" y="0"/>
                    </a:moveTo>
                    <a:lnTo>
                      <a:pt x="733927" y="477287"/>
                    </a:lnTo>
                    <a:lnTo>
                      <a:pt x="0" y="441192"/>
                    </a:lnTo>
                    <a:lnTo>
                      <a:pt x="196455"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sp>
            <p:nvSpPr>
              <p:cNvPr id="1048666" name="Freeform: Shape 67"/>
              <p:cNvSpPr/>
              <p:nvPr/>
            </p:nvSpPr>
            <p:spPr>
              <a:xfrm>
                <a:off x="5888120" y="1744657"/>
                <a:ext cx="2170362" cy="5546479"/>
              </a:xfrm>
              <a:custGeom>
                <a:avLst/>
                <a:gdLst>
                  <a:gd name="connsiteX0" fmla="*/ 0 w 721895"/>
                  <a:gd name="connsiteY0" fmla="*/ 0 h 1844842"/>
                  <a:gd name="connsiteX1" fmla="*/ 176463 w 721895"/>
                  <a:gd name="connsiteY1" fmla="*/ 1844842 h 1844842"/>
                  <a:gd name="connsiteX2" fmla="*/ 721895 w 721895"/>
                  <a:gd name="connsiteY2" fmla="*/ 112295 h 1844842"/>
                  <a:gd name="connsiteX3" fmla="*/ 0 w 721895"/>
                  <a:gd name="connsiteY3" fmla="*/ 0 h 1844842"/>
                </a:gdLst>
                <a:ahLst/>
                <a:cxnLst>
                  <a:cxn ang="0">
                    <a:pos x="connsiteX0" y="connsiteY0"/>
                  </a:cxn>
                  <a:cxn ang="0">
                    <a:pos x="connsiteX1" y="connsiteY1"/>
                  </a:cxn>
                  <a:cxn ang="0">
                    <a:pos x="connsiteX2" y="connsiteY2"/>
                  </a:cxn>
                  <a:cxn ang="0">
                    <a:pos x="connsiteX3" y="connsiteY3"/>
                  </a:cxn>
                </a:cxnLst>
                <a:rect l="l" t="t" r="r" b="b"/>
                <a:pathLst>
                  <a:path w="721895" h="1844842">
                    <a:moveTo>
                      <a:pt x="0" y="0"/>
                    </a:moveTo>
                    <a:lnTo>
                      <a:pt x="176463" y="1844842"/>
                    </a:lnTo>
                    <a:lnTo>
                      <a:pt x="721895" y="112295"/>
                    </a:lnTo>
                    <a:lnTo>
                      <a:pt x="0" y="0"/>
                    </a:lnTo>
                    <a:close/>
                  </a:path>
                </a:pathLst>
              </a:custGeom>
              <a:solidFill>
                <a:schemeClr val="bg1"/>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pSp>
      </p:grpSp>
      <p:grpSp>
        <p:nvGrpSpPr>
          <p:cNvPr id="34" name="Group 145"/>
          <p:cNvGrpSpPr/>
          <p:nvPr/>
        </p:nvGrpSpPr>
        <p:grpSpPr>
          <a:xfrm>
            <a:off x="178119" y="5166223"/>
            <a:ext cx="3963237" cy="1054698"/>
            <a:chOff x="3960971" y="2767117"/>
            <a:chExt cx="4267200" cy="1321489"/>
          </a:xfrm>
        </p:grpSpPr>
        <p:sp>
          <p:nvSpPr>
            <p:cNvPr id="1048667" name="Freeform: Shape 146"/>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solidFill>
              <a:srgbClr val="F9F8F7"/>
            </a:solidFill>
            <a:ln w="9525" cap="flat">
              <a:noFill/>
              <a:prstDash val="solid"/>
              <a:miter/>
            </a:ln>
          </p:spPr>
          <p:txBody>
            <a:bodyPr anchor="ctr" rtlCol="0"/>
            <a:p>
              <a:endParaRPr sz="1200" lang="en-US"/>
            </a:p>
          </p:txBody>
        </p:sp>
        <p:sp>
          <p:nvSpPr>
            <p:cNvPr id="1048668" name="Freeform: Shape 147"/>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5">
                <a:lumMod val="50000"/>
              </a:schemeClr>
            </a:solidFill>
            <a:ln w="9525" cap="flat">
              <a:noFill/>
              <a:prstDash val="solid"/>
              <a:miter/>
            </a:ln>
          </p:spPr>
          <p:txBody>
            <a:bodyPr anchor="ctr" rtlCol="0"/>
            <a:p>
              <a:endParaRPr sz="1200" lang="en-US"/>
            </a:p>
          </p:txBody>
        </p:sp>
        <p:sp>
          <p:nvSpPr>
            <p:cNvPr id="1048669" name="Freeform: Shape 148"/>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solidFill>
              <a:srgbClr val="F9F8F7"/>
            </a:solidFill>
            <a:ln w="9525" cap="flat">
              <a:noFill/>
              <a:prstDash val="solid"/>
              <a:miter/>
            </a:ln>
          </p:spPr>
          <p:txBody>
            <a:bodyPr anchor="ctr" rtlCol="0"/>
            <a:p>
              <a:endParaRPr dirty="0" sz="1200" lang="en-US"/>
            </a:p>
          </p:txBody>
        </p:sp>
        <p:sp>
          <p:nvSpPr>
            <p:cNvPr id="1048670" name="Freeform: Shape 149"/>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solidFill>
              <a:srgbClr val="F9F8F7"/>
            </a:solidFill>
            <a:ln w="9525" cap="flat">
              <a:noFill/>
              <a:prstDash val="solid"/>
              <a:miter/>
            </a:ln>
          </p:spPr>
          <p:txBody>
            <a:bodyPr anchor="ctr" rtlCol="0"/>
            <a:p>
              <a:endParaRPr dirty="0" sz="1200" lang="en-US"/>
            </a:p>
          </p:txBody>
        </p:sp>
      </p:grpSp>
      <p:grpSp>
        <p:nvGrpSpPr>
          <p:cNvPr id="35" name="Group 169"/>
          <p:cNvGrpSpPr/>
          <p:nvPr/>
        </p:nvGrpSpPr>
        <p:grpSpPr>
          <a:xfrm>
            <a:off x="3976074" y="2643662"/>
            <a:ext cx="7356823" cy="4333177"/>
            <a:chOff x="7843977" y="2441625"/>
            <a:chExt cx="7459090" cy="6653260"/>
          </a:xfrm>
        </p:grpSpPr>
        <p:sp>
          <p:nvSpPr>
            <p:cNvPr id="1048671" name="TextBox 173"/>
            <p:cNvSpPr txBox="1">
              <a:spLocks noChangeAspect="1" noMove="1" noResize="1" noRot="1" noAdjustHandles="1" noEditPoints="1" noChangeArrowheads="1" noChangeShapeType="1" noTextEdit="1"/>
            </p:cNvSpPr>
            <p:nvPr/>
          </p:nvSpPr>
          <p:spPr>
            <a:xfrm>
              <a:off x="8114508" y="2478943"/>
              <a:ext cx="7188559" cy="6615942"/>
            </a:xfrm>
            <a:prstGeom prst="rect"/>
            <a:blipFill>
              <a:blip xmlns:r="http://schemas.openxmlformats.org/officeDocument/2006/relationships" r:embed="rId1"/>
              <a:stretch>
                <a:fillRect t="-850"/>
              </a:stretch>
            </a:blipFill>
          </p:spPr>
          <p:txBody>
            <a:bodyPr/>
            <a:p>
              <a:r>
                <a:rPr lang="id-ID">
                  <a:noFill/>
                </a:rPr>
                <a:t> </a:t>
              </a:r>
            </a:p>
          </p:txBody>
        </p:sp>
        <p:sp>
          <p:nvSpPr>
            <p:cNvPr id="1048672" name="TextBox 171"/>
            <p:cNvSpPr txBox="1"/>
            <p:nvPr/>
          </p:nvSpPr>
          <p:spPr>
            <a:xfrm>
              <a:off x="7843977" y="2441625"/>
              <a:ext cx="1437144" cy="1263259"/>
            </a:xfrm>
            <a:prstGeom prst="rect"/>
            <a:noFill/>
          </p:spPr>
          <p:txBody>
            <a:bodyPr lIns="108000" rIns="108000" rtlCol="0" wrap="square">
              <a:spAutoFit/>
            </a:bodyPr>
            <a:p>
              <a:pPr algn="ctr"/>
              <a:r>
                <a:rPr altLang="ko-KR" b="1" dirty="0" sz="4400" lang="en-US">
                  <a:solidFill>
                    <a:schemeClr val="bg1"/>
                  </a:solidFill>
                  <a:cs typeface="Arial" pitchFamily="34" charset="0"/>
                </a:rPr>
                <a:t>02</a:t>
              </a:r>
              <a:endParaRPr altLang="en-US" b="1" dirty="0" sz="4400" lang="ko-KR">
                <a:solidFill>
                  <a:schemeClr val="bg1"/>
                </a:solidFill>
                <a:cs typeface="Arial" pitchFamily="34" charset="0"/>
              </a:endParaRPr>
            </a:p>
          </p:txBody>
        </p:sp>
      </p:grpSp>
    </p:spTree>
  </p:cSld>
  <p:clrMapOvr>
    <a:masterClrMapping/>
  </p:clrMapOvr>
  <p:transition spd="slow">
    <p:dissolve/>
  </p:transition>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6" presetSubtype="16">
                                  <p:stCondLst>
                                    <p:cond delay="0"/>
                                  </p:stCondLst>
                                  <p:childTnLst>
                                    <p:set>
                                      <p:cBhvr>
                                        <p:cTn dur="1" fill="hold" id="6">
                                          <p:stCondLst>
                                            <p:cond delay="0"/>
                                          </p:stCondLst>
                                        </p:cTn>
                                        <p:tgtEl>
                                          <p:spTgt spid="20"/>
                                        </p:tgtEl>
                                        <p:attrNameLst>
                                          <p:attrName>style.visibility</p:attrName>
                                        </p:attrNameLst>
                                      </p:cBhvr>
                                      <p:to>
                                        <p:strVal val="visible"/>
                                      </p:to>
                                    </p:set>
                                    <p:animEffect transition="in" filter="circle(in)">
                                      <p:cBhvr>
                                        <p:cTn dur="2000" id="7"/>
                                        <p:tgtEl>
                                          <p:spTgt spid="20"/>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6" presetSubtype="16">
                                  <p:stCondLst>
                                    <p:cond delay="0"/>
                                  </p:stCondLst>
                                  <p:childTnLst>
                                    <p:set>
                                      <p:cBhvr>
                                        <p:cTn dur="1" fill="hold" id="11">
                                          <p:stCondLst>
                                            <p:cond delay="0"/>
                                          </p:stCondLst>
                                        </p:cTn>
                                        <p:tgtEl>
                                          <p:spTgt spid="35"/>
                                        </p:tgtEl>
                                        <p:attrNameLst>
                                          <p:attrName>style.visibility</p:attrName>
                                        </p:attrNameLst>
                                      </p:cBhvr>
                                      <p:to>
                                        <p:strVal val="visible"/>
                                      </p:to>
                                    </p:set>
                                    <p:animEffect transition="in" filter="circle(in)">
                                      <p:cBhvr>
                                        <p:cTn dur="2000" id="12"/>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73"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674" name="TextBox 223"/>
          <p:cNvSpPr txBox="1"/>
          <p:nvPr/>
        </p:nvSpPr>
        <p:spPr>
          <a:xfrm>
            <a:off x="683077" y="257651"/>
            <a:ext cx="9851686" cy="597903"/>
          </a:xfrm>
          <a:prstGeom prst="rect"/>
          <a:noFill/>
        </p:spPr>
        <p:txBody>
          <a:bodyPr bIns="0" lIns="48000" rIns="24000" rtlCol="0" tIns="0" wrap="square">
            <a:spAutoFit/>
          </a:bodyPr>
          <a:p>
            <a:pPr algn="ctr"/>
            <a:r>
              <a:rPr altLang="ko-KR" dirty="0" sz="3600" lang="id-ID">
                <a:solidFill>
                  <a:schemeClr val="bg1"/>
                </a:solidFill>
                <a:latin typeface="+mj-lt"/>
                <a:cs typeface="Arial" pitchFamily="34" charset="0"/>
              </a:rPr>
              <a:t>KARAKTERISTIK RESPONDEN</a:t>
            </a:r>
            <a:endParaRPr altLang="en-US" dirty="0" sz="3600" lang="ko-KR">
              <a:solidFill>
                <a:schemeClr val="bg1"/>
              </a:solidFill>
              <a:latin typeface="+mj-lt"/>
              <a:cs typeface="Arial" pitchFamily="34" charset="0"/>
            </a:endParaRPr>
          </a:p>
        </p:txBody>
      </p:sp>
      <p:sp>
        <p:nvSpPr>
          <p:cNvPr id="1048675"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aphicFrame>
        <p:nvGraphicFramePr>
          <p:cNvPr id="4194304" name="Table 1"/>
          <p:cNvGraphicFramePr>
            <a:graphicFrameLocks noGrp="1"/>
          </p:cNvGraphicFramePr>
          <p:nvPr/>
        </p:nvGraphicFramePr>
        <p:xfrm>
          <a:off x="816425" y="992178"/>
          <a:ext cx="9718338" cy="5622943"/>
        </p:xfrm>
        <a:graphic>
          <a:graphicData uri="http://schemas.openxmlformats.org/drawingml/2006/table">
            <a:tbl>
              <a:tblPr firstRow="1" firstCol="1" bandRow="1">
                <a:tableStyleId>{5C22544A-7EE6-4342-B048-85BDC9FD1C3A}</a:tableStyleId>
              </a:tblPr>
              <a:tblGrid>
                <a:gridCol w="2811757"/>
                <a:gridCol w="2585965"/>
                <a:gridCol w="2160308"/>
                <a:gridCol w="2160308"/>
              </a:tblGrid>
              <a:tr h="731680">
                <a:tc gridSpan="2">
                  <a:txBody>
                    <a:bodyPr/>
                    <a:p>
                      <a:pPr algn="just" indent="457200" marL="457200">
                        <a:lnSpc>
                          <a:spcPct val="150000"/>
                        </a:lnSpc>
                        <a:tabLst>
                          <a:tab algn="l" pos="270510"/>
                        </a:tabLst>
                      </a:pPr>
                      <a:r>
                        <a:rPr dirty="0" sz="1400" lang="id-ID">
                          <a:effectLst/>
                        </a:rPr>
                        <a:t>Karakteristik Responden</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hMerge="1">
                  <a:txBody>
                    <a:bodyPr/>
                    <a:p>
                      <a:endParaRPr lang="id-ID"/>
                    </a:p>
                  </a:txBody>
                </a:tc>
                <a:tc>
                  <a:txBody>
                    <a:bodyPr/>
                    <a:p>
                      <a:pPr algn="just" indent="457200" marL="457200">
                        <a:lnSpc>
                          <a:spcPct val="150000"/>
                        </a:lnSpc>
                        <a:tabLst>
                          <a:tab algn="l" pos="270510"/>
                        </a:tabLst>
                      </a:pPr>
                      <a:r>
                        <a:rPr sz="1400" lang="id-ID">
                          <a:effectLst/>
                        </a:rPr>
                        <a:t>Jumlah</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Persentase (%)</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rowSpan="2">
                  <a:txBody>
                    <a:bodyPr/>
                    <a:p>
                      <a:pPr algn="l" indent="457200" marL="457200">
                        <a:lnSpc>
                          <a:spcPct val="150000"/>
                        </a:lnSpc>
                        <a:tabLst>
                          <a:tab algn="l" pos="270510"/>
                        </a:tabLst>
                      </a:pPr>
                      <a:r>
                        <a:rPr dirty="0" sz="1400" lang="id-ID">
                          <a:effectLst/>
                        </a:rPr>
                        <a:t>Jenis Kelamin</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Laki-laki</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90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90,00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vMerge="1">
                  <a:txBody>
                    <a:bodyPr/>
                    <a:p>
                      <a:endParaRPr lang="id-ID"/>
                    </a:p>
                  </a:txBody>
                </a:tc>
                <a:tc>
                  <a:txBody>
                    <a:bodyPr/>
                    <a:p>
                      <a:pPr algn="just" indent="457200" marL="457200">
                        <a:lnSpc>
                          <a:spcPct val="150000"/>
                        </a:lnSpc>
                        <a:tabLst>
                          <a:tab algn="l" pos="270510"/>
                        </a:tabLst>
                      </a:pPr>
                      <a:r>
                        <a:rPr dirty="0" sz="1400" lang="id-ID">
                          <a:effectLst/>
                        </a:rPr>
                        <a:t>Perempuan</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10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10,00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rowSpan="4">
                  <a:txBody>
                    <a:bodyPr/>
                    <a:p>
                      <a:pPr algn="l" indent="457200" marL="457200">
                        <a:lnSpc>
                          <a:spcPct val="150000"/>
                        </a:lnSpc>
                        <a:tabLst>
                          <a:tab algn="l" pos="270510"/>
                        </a:tabLst>
                      </a:pPr>
                      <a:r>
                        <a:rPr dirty="0" sz="1400" lang="id-ID">
                          <a:effectLst/>
                        </a:rPr>
                        <a:t>Usia</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≤30 tahun</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1</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1,00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vMerge="1">
                  <a:txBody>
                    <a:bodyPr/>
                    <a:p>
                      <a:endParaRPr lang="id-ID"/>
                    </a:p>
                  </a:txBody>
                </a:tc>
                <a:tc>
                  <a:txBody>
                    <a:bodyPr/>
                    <a:p>
                      <a:pPr algn="just" indent="457200" marL="457200">
                        <a:lnSpc>
                          <a:spcPct val="150000"/>
                        </a:lnSpc>
                        <a:tabLst>
                          <a:tab algn="l" pos="270510"/>
                        </a:tabLst>
                      </a:pPr>
                      <a:r>
                        <a:rPr sz="1400" lang="id-ID">
                          <a:effectLst/>
                        </a:rPr>
                        <a:t>31-40 tahun</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11</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11,00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vMerge="1">
                  <a:txBody>
                    <a:bodyPr/>
                    <a:p>
                      <a:endParaRPr lang="id-ID"/>
                    </a:p>
                  </a:txBody>
                </a:tc>
                <a:tc>
                  <a:txBody>
                    <a:bodyPr/>
                    <a:p>
                      <a:pPr algn="just" indent="457200" marL="457200">
                        <a:lnSpc>
                          <a:spcPct val="150000"/>
                        </a:lnSpc>
                        <a:tabLst>
                          <a:tab algn="l" pos="270510"/>
                        </a:tabLst>
                      </a:pPr>
                      <a:r>
                        <a:rPr sz="1400" lang="id-ID">
                          <a:effectLst/>
                        </a:rPr>
                        <a:t>41-50 tahun</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40</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40,00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vMerge="1">
                  <a:txBody>
                    <a:bodyPr/>
                    <a:p>
                      <a:endParaRPr lang="id-ID"/>
                    </a:p>
                  </a:txBody>
                </a:tc>
                <a:tc>
                  <a:txBody>
                    <a:bodyPr/>
                    <a:p>
                      <a:pPr algn="just" indent="457200" marL="457200">
                        <a:lnSpc>
                          <a:spcPct val="150000"/>
                        </a:lnSpc>
                        <a:tabLst>
                          <a:tab algn="l" pos="270510"/>
                        </a:tabLst>
                      </a:pPr>
                      <a:r>
                        <a:rPr sz="1400" lang="id-ID">
                          <a:effectLst/>
                        </a:rPr>
                        <a:t>&gt;50 tahun</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48</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48,00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rowSpan="5">
                  <a:txBody>
                    <a:bodyPr/>
                    <a:p>
                      <a:pPr algn="l" indent="457200" marL="457200">
                        <a:lnSpc>
                          <a:spcPct val="150000"/>
                        </a:lnSpc>
                        <a:tabLst>
                          <a:tab algn="l" pos="270510"/>
                        </a:tabLst>
                      </a:pPr>
                      <a:r>
                        <a:rPr sz="1400" lang="id-ID">
                          <a:effectLst/>
                        </a:rPr>
                        <a:t>Pendidikan</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SD</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9</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9,00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vMerge="1">
                  <a:txBody>
                    <a:bodyPr/>
                    <a:p>
                      <a:endParaRPr lang="id-ID"/>
                    </a:p>
                  </a:txBody>
                </a:tc>
                <a:tc>
                  <a:txBody>
                    <a:bodyPr/>
                    <a:p>
                      <a:pPr algn="just" indent="457200" marL="457200">
                        <a:lnSpc>
                          <a:spcPct val="150000"/>
                        </a:lnSpc>
                        <a:tabLst>
                          <a:tab algn="l" pos="270510"/>
                        </a:tabLst>
                      </a:pPr>
                      <a:r>
                        <a:rPr sz="1400" lang="id-ID">
                          <a:effectLst/>
                        </a:rPr>
                        <a:t>SMP</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27</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27,00</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vMerge="1">
                  <a:txBody>
                    <a:bodyPr/>
                    <a:p>
                      <a:endParaRPr lang="id-ID"/>
                    </a:p>
                  </a:txBody>
                </a:tc>
                <a:tc>
                  <a:txBody>
                    <a:bodyPr/>
                    <a:p>
                      <a:pPr algn="just" indent="457200" marL="457200">
                        <a:lnSpc>
                          <a:spcPct val="150000"/>
                        </a:lnSpc>
                        <a:tabLst>
                          <a:tab algn="l" pos="270510"/>
                        </a:tabLst>
                      </a:pPr>
                      <a:r>
                        <a:rPr sz="1400" lang="id-ID">
                          <a:effectLst/>
                        </a:rPr>
                        <a:t>SMA</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55</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55,00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vMerge="1">
                  <a:txBody>
                    <a:bodyPr/>
                    <a:p>
                      <a:endParaRPr lang="id-ID"/>
                    </a:p>
                  </a:txBody>
                </a:tc>
                <a:tc>
                  <a:txBody>
                    <a:bodyPr/>
                    <a:p>
                      <a:pPr algn="just" indent="457200" marL="457200">
                        <a:lnSpc>
                          <a:spcPct val="150000"/>
                        </a:lnSpc>
                        <a:tabLst>
                          <a:tab algn="l" pos="270510"/>
                        </a:tabLst>
                      </a:pPr>
                      <a:r>
                        <a:rPr sz="1400" lang="id-ID">
                          <a:effectLst/>
                        </a:rPr>
                        <a:t>D3</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6</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6,00</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283098">
                <a:tc vMerge="1">
                  <a:txBody>
                    <a:bodyPr/>
                    <a:p>
                      <a:endParaRPr lang="id-ID"/>
                    </a:p>
                  </a:txBody>
                </a:tc>
                <a:tc>
                  <a:txBody>
                    <a:bodyPr/>
                    <a:p>
                      <a:pPr algn="just" indent="457200" marL="457200">
                        <a:lnSpc>
                          <a:spcPct val="150000"/>
                        </a:lnSpc>
                        <a:tabLst>
                          <a:tab algn="l" pos="270510"/>
                        </a:tabLst>
                      </a:pPr>
                      <a:r>
                        <a:rPr sz="1400" lang="id-ID">
                          <a:effectLst/>
                        </a:rPr>
                        <a:t>S1</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3</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3,00</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432625">
                <a:tc rowSpan="2">
                  <a:txBody>
                    <a:bodyPr/>
                    <a:p>
                      <a:pPr algn="l" indent="457200" marL="457200">
                        <a:lnSpc>
                          <a:spcPct val="150000"/>
                        </a:lnSpc>
                        <a:tabLst>
                          <a:tab algn="l" pos="270510"/>
                        </a:tabLst>
                      </a:pPr>
                      <a:r>
                        <a:rPr dirty="0" sz="1400" lang="id-ID">
                          <a:effectLst/>
                        </a:rPr>
                        <a:t>Latar Belakang Pendidikan</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Akuntansi</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4</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4,00</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r h="582153">
                <a:tc vMerge="1">
                  <a:txBody>
                    <a:bodyPr/>
                    <a:p>
                      <a:endParaRPr lang="id-ID"/>
                    </a:p>
                  </a:txBody>
                </a:tc>
                <a:tc>
                  <a:txBody>
                    <a:bodyPr/>
                    <a:p>
                      <a:pPr algn="just" indent="457200" marL="457200">
                        <a:lnSpc>
                          <a:spcPct val="150000"/>
                        </a:lnSpc>
                        <a:tabLst>
                          <a:tab algn="l" pos="270510"/>
                        </a:tabLst>
                      </a:pPr>
                      <a:r>
                        <a:rPr sz="1400" lang="id-ID">
                          <a:effectLst/>
                        </a:rPr>
                        <a:t>Non Akuntansi</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sz="1400" lang="id-ID">
                          <a:effectLst/>
                        </a:rPr>
                        <a:t>96</a:t>
                      </a:r>
                      <a:endParaRPr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c>
                  <a:txBody>
                    <a:bodyPr/>
                    <a:p>
                      <a:pPr algn="just" indent="457200" marL="457200">
                        <a:lnSpc>
                          <a:spcPct val="150000"/>
                        </a:lnSpc>
                        <a:tabLst>
                          <a:tab algn="l" pos="270510"/>
                        </a:tabLst>
                      </a:pPr>
                      <a:r>
                        <a:rPr dirty="0" sz="1400" lang="id-ID">
                          <a:effectLst/>
                        </a:rPr>
                        <a:t>96,00</a:t>
                      </a:r>
                      <a:endParaRPr dirty="0" sz="1400" lang="id-ID">
                        <a:effectLst/>
                        <a:latin typeface="Calibri" panose="020F0502020204030204" pitchFamily="34" charset="0"/>
                        <a:ea typeface="Calibri" panose="020F0502020204030204" pitchFamily="34" charset="0"/>
                        <a:cs typeface="Times New Roman" panose="02020603050405020304" pitchFamily="18" charset="0"/>
                      </a:endParaRPr>
                    </a:p>
                  </a:txBody>
                  <a:tcPr marL="29004" marR="29004" marT="0" marB="0"/>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4"/>
                                        </p:tgtEl>
                                        <p:attrNameLst>
                                          <p:attrName>style.visibility</p:attrName>
                                        </p:attrNameLst>
                                      </p:cBhvr>
                                      <p:to>
                                        <p:strVal val="visible"/>
                                      </p:to>
                                    </p:set>
                                    <p:anim calcmode="lin" valueType="num">
                                      <p:cBhvr additive="base">
                                        <p:cTn dur="500" fill="hold" id="7"/>
                                        <p:tgtEl>
                                          <p:spTgt spid="4194304"/>
                                        </p:tgtEl>
                                        <p:attrNameLst>
                                          <p:attrName>ppt_x</p:attrName>
                                        </p:attrNameLst>
                                      </p:cBhvr>
                                      <p:tavLst>
                                        <p:tav tm="0">
                                          <p:val>
                                            <p:strVal val="#ppt_x"/>
                                          </p:val>
                                        </p:tav>
                                        <p:tav tm="100000">
                                          <p:val>
                                            <p:strVal val="#ppt_x"/>
                                          </p:val>
                                        </p:tav>
                                      </p:tavLst>
                                    </p:anim>
                                    <p:anim calcmode="lin" valueType="num">
                                      <p:cBhvr additive="base">
                                        <p:cTn dur="500" fill="hold" id="8"/>
                                        <p:tgtEl>
                                          <p:spTgt spid="41943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94"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695" name="TextBox 223"/>
          <p:cNvSpPr txBox="1"/>
          <p:nvPr/>
        </p:nvSpPr>
        <p:spPr>
          <a:xfrm>
            <a:off x="683077" y="257651"/>
            <a:ext cx="10379664" cy="597903"/>
          </a:xfrm>
          <a:prstGeom prst="rect"/>
          <a:noFill/>
        </p:spPr>
        <p:txBody>
          <a:bodyPr bIns="0" lIns="48000" rIns="24000" rtlCol="0" tIns="0" wrap="square">
            <a:spAutoFit/>
          </a:bodyPr>
          <a:p>
            <a:pPr algn="ctr"/>
            <a:r>
              <a:rPr altLang="ko-KR" dirty="0" sz="3600" lang="id-ID">
                <a:solidFill>
                  <a:schemeClr val="bg1"/>
                </a:solidFill>
                <a:latin typeface="+mj-lt"/>
                <a:cs typeface="Arial" pitchFamily="34" charset="0"/>
              </a:rPr>
              <a:t>UJI VALIDITAS INFORMASI OPERASI</a:t>
            </a:r>
            <a:endParaRPr altLang="en-US" dirty="0" sz="3600" lang="ko-KR">
              <a:solidFill>
                <a:schemeClr val="bg1"/>
              </a:solidFill>
              <a:latin typeface="+mj-lt"/>
              <a:cs typeface="Arial" pitchFamily="34" charset="0"/>
            </a:endParaRPr>
          </a:p>
        </p:txBody>
      </p:sp>
      <p:sp>
        <p:nvSpPr>
          <p:cNvPr id="1048696"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aphicFrame>
        <p:nvGraphicFramePr>
          <p:cNvPr id="4194305" name="Table 2"/>
          <p:cNvGraphicFramePr>
            <a:graphicFrameLocks noGrp="1"/>
          </p:cNvGraphicFramePr>
          <p:nvPr/>
        </p:nvGraphicFramePr>
        <p:xfrm>
          <a:off x="683077" y="1169234"/>
          <a:ext cx="10379664" cy="5290150"/>
        </p:xfrm>
        <a:graphic>
          <a:graphicData uri="http://schemas.openxmlformats.org/drawingml/2006/table">
            <a:tbl>
              <a:tblPr firstRow="1" firstCol="1" bandRow="1">
                <a:tableStyleId>{5C22544A-7EE6-4342-B048-85BDC9FD1C3A}</a:tableStyleId>
              </a:tblPr>
              <a:tblGrid>
                <a:gridCol w="1652821"/>
                <a:gridCol w="3065961"/>
                <a:gridCol w="3067628"/>
                <a:gridCol w="2593254"/>
              </a:tblGrid>
              <a:tr h="2353207">
                <a:tc>
                  <a:txBody>
                    <a:bodyPr/>
                    <a:p>
                      <a:pPr algn="l" indent="457200" marL="457200">
                        <a:lnSpc>
                          <a:spcPct val="150000"/>
                        </a:lnSpc>
                        <a:tabLst>
                          <a:tab algn="l" pos="1333500"/>
                        </a:tabLst>
                      </a:pPr>
                      <a:r>
                        <a:rPr dirty="0" sz="1600" lang="id-ID">
                          <a:effectLst/>
                        </a:rPr>
                        <a:t>Nomor Pertanyaan</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Pearson Correlation</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Sig. (2-tailed)</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Keterangan</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141144">
                <a:tc gridSpan="4">
                  <a:txBody>
                    <a:bodyPr/>
                    <a:p>
                      <a:pPr algn="ctr" indent="457200" marL="457200">
                        <a:lnSpc>
                          <a:spcPct val="150000"/>
                        </a:lnSpc>
                        <a:tabLst>
                          <a:tab algn="l" pos="1333500"/>
                        </a:tabLst>
                      </a:pPr>
                      <a:r>
                        <a:rPr sz="1600" lang="id-ID">
                          <a:effectLst/>
                        </a:rPr>
                        <a:t>Informasi Operasi</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hMerge="1">
                  <a:txBody>
                    <a:bodyPr/>
                    <a:p>
                      <a:endParaRPr lang="id-ID"/>
                    </a:p>
                  </a:txBody>
                </a:tc>
                <a:tc hMerge="1">
                  <a:txBody>
                    <a:bodyPr/>
                    <a:p>
                      <a:endParaRPr lang="id-ID"/>
                    </a:p>
                  </a:txBody>
                </a:tc>
                <a:tc hMerge="1">
                  <a:txBody>
                    <a:bodyPr/>
                    <a:p>
                      <a:endParaRPr lang="id-ID"/>
                    </a:p>
                  </a:txBody>
                </a:tc>
              </a:tr>
              <a:tr h="299148">
                <a:tc>
                  <a:txBody>
                    <a:bodyPr/>
                    <a:p>
                      <a:pPr algn="just" indent="457200" marL="457200">
                        <a:lnSpc>
                          <a:spcPct val="150000"/>
                        </a:lnSpc>
                        <a:tabLst>
                          <a:tab algn="l" pos="1333500"/>
                        </a:tabLst>
                      </a:pPr>
                      <a:r>
                        <a:rPr sz="1600" lang="id-ID">
                          <a:effectLst/>
                        </a:rPr>
                        <a:t>1</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0,723</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0,000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2</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0,719</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0,000</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3</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0,763</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0,000</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4</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0,801</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0,000</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5</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0,761</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0,000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6</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0,770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0,000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Valid</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7</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0,774</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0,000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Valid</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299148">
                <a:tc>
                  <a:txBody>
                    <a:bodyPr/>
                    <a:p>
                      <a:pPr algn="just" indent="457200" marL="457200">
                        <a:lnSpc>
                          <a:spcPct val="150000"/>
                        </a:lnSpc>
                        <a:tabLst>
                          <a:tab algn="l" pos="1333500"/>
                        </a:tabLst>
                      </a:pPr>
                      <a:r>
                        <a:rPr sz="1600" lang="id-ID">
                          <a:effectLst/>
                        </a:rPr>
                        <a:t>8</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0,789</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0,000</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Valid</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5"/>
                                        </p:tgtEl>
                                        <p:attrNameLst>
                                          <p:attrName>style.visibility</p:attrName>
                                        </p:attrNameLst>
                                      </p:cBhvr>
                                      <p:to>
                                        <p:strVal val="visible"/>
                                      </p:to>
                                    </p:set>
                                    <p:anim calcmode="lin" valueType="num">
                                      <p:cBhvr additive="base">
                                        <p:cTn dur="500" fill="hold" id="7"/>
                                        <p:tgtEl>
                                          <p:spTgt spid="4194305"/>
                                        </p:tgtEl>
                                        <p:attrNameLst>
                                          <p:attrName>ppt_x</p:attrName>
                                        </p:attrNameLst>
                                      </p:cBhvr>
                                      <p:tavLst>
                                        <p:tav tm="0">
                                          <p:val>
                                            <p:strVal val="#ppt_x"/>
                                          </p:val>
                                        </p:tav>
                                        <p:tav tm="100000">
                                          <p:val>
                                            <p:strVal val="#ppt_x"/>
                                          </p:val>
                                        </p:tav>
                                      </p:tavLst>
                                    </p:anim>
                                    <p:anim calcmode="lin" valueType="num">
                                      <p:cBhvr additive="base">
                                        <p:cTn dur="500" fill="hold" id="8"/>
                                        <p:tgtEl>
                                          <p:spTgt spid="41943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905" name="Freeform 13"/>
          <p:cNvSpPr/>
          <p:nvPr/>
        </p:nvSpPr>
        <p:spPr bwMode="auto">
          <a:xfrm rot="8950285" flipV="1">
            <a:off x="1596864" y="3619394"/>
            <a:ext cx="2914995" cy="4369901"/>
          </a:xfrm>
          <a:custGeom>
            <a:avLst/>
            <a:gdLst>
              <a:gd name="T0" fmla="*/ 388 w 2127"/>
              <a:gd name="T1" fmla="*/ 1550 h 3157"/>
              <a:gd name="T2" fmla="*/ 312 w 2127"/>
              <a:gd name="T3" fmla="*/ 1481 h 3157"/>
              <a:gd name="T4" fmla="*/ 259 w 2127"/>
              <a:gd name="T5" fmla="*/ 1260 h 3157"/>
              <a:gd name="T6" fmla="*/ 380 w 2127"/>
              <a:gd name="T7" fmla="*/ 1152 h 3157"/>
              <a:gd name="T8" fmla="*/ 318 w 2127"/>
              <a:gd name="T9" fmla="*/ 915 h 3157"/>
              <a:gd name="T10" fmla="*/ 345 w 2127"/>
              <a:gd name="T11" fmla="*/ 802 h 3157"/>
              <a:gd name="T12" fmla="*/ 349 w 2127"/>
              <a:gd name="T13" fmla="*/ 635 h 3157"/>
              <a:gd name="T14" fmla="*/ 421 w 2127"/>
              <a:gd name="T15" fmla="*/ 485 h 3157"/>
              <a:gd name="T16" fmla="*/ 561 w 2127"/>
              <a:gd name="T17" fmla="*/ 367 h 3157"/>
              <a:gd name="T18" fmla="*/ 569 w 2127"/>
              <a:gd name="T19" fmla="*/ 271 h 3157"/>
              <a:gd name="T20" fmla="*/ 561 w 2127"/>
              <a:gd name="T21" fmla="*/ 181 h 3157"/>
              <a:gd name="T22" fmla="*/ 625 w 2127"/>
              <a:gd name="T23" fmla="*/ 148 h 3157"/>
              <a:gd name="T24" fmla="*/ 769 w 2127"/>
              <a:gd name="T25" fmla="*/ 90 h 3157"/>
              <a:gd name="T26" fmla="*/ 909 w 2127"/>
              <a:gd name="T27" fmla="*/ 57 h 3157"/>
              <a:gd name="T28" fmla="*/ 1114 w 2127"/>
              <a:gd name="T29" fmla="*/ 148 h 3157"/>
              <a:gd name="T30" fmla="*/ 1236 w 2127"/>
              <a:gd name="T31" fmla="*/ 300 h 3157"/>
              <a:gd name="T32" fmla="*/ 1447 w 2127"/>
              <a:gd name="T33" fmla="*/ 373 h 3157"/>
              <a:gd name="T34" fmla="*/ 1554 w 2127"/>
              <a:gd name="T35" fmla="*/ 475 h 3157"/>
              <a:gd name="T36" fmla="*/ 1775 w 2127"/>
              <a:gd name="T37" fmla="*/ 691 h 3157"/>
              <a:gd name="T38" fmla="*/ 1677 w 2127"/>
              <a:gd name="T39" fmla="*/ 814 h 3157"/>
              <a:gd name="T40" fmla="*/ 1939 w 2127"/>
              <a:gd name="T41" fmla="*/ 1097 h 3157"/>
              <a:gd name="T42" fmla="*/ 1890 w 2127"/>
              <a:gd name="T43" fmla="*/ 1273 h 3157"/>
              <a:gd name="T44" fmla="*/ 2095 w 2127"/>
              <a:gd name="T45" fmla="*/ 1310 h 3157"/>
              <a:gd name="T46" fmla="*/ 1794 w 2127"/>
              <a:gd name="T47" fmla="*/ 1274 h 3157"/>
              <a:gd name="T48" fmla="*/ 1811 w 2127"/>
              <a:gd name="T49" fmla="*/ 1429 h 3157"/>
              <a:gd name="T50" fmla="*/ 1930 w 2127"/>
              <a:gd name="T51" fmla="*/ 1478 h 3157"/>
              <a:gd name="T52" fmla="*/ 1627 w 2127"/>
              <a:gd name="T53" fmla="*/ 1415 h 3157"/>
              <a:gd name="T54" fmla="*/ 1667 w 2127"/>
              <a:gd name="T55" fmla="*/ 1497 h 3157"/>
              <a:gd name="T56" fmla="*/ 1629 w 2127"/>
              <a:gd name="T57" fmla="*/ 1664 h 3157"/>
              <a:gd name="T58" fmla="*/ 1496 w 2127"/>
              <a:gd name="T59" fmla="*/ 1500 h 3157"/>
              <a:gd name="T60" fmla="*/ 1532 w 2127"/>
              <a:gd name="T61" fmla="*/ 1589 h 3157"/>
              <a:gd name="T62" fmla="*/ 1509 w 2127"/>
              <a:gd name="T63" fmla="*/ 1647 h 3157"/>
              <a:gd name="T64" fmla="*/ 1579 w 2127"/>
              <a:gd name="T65" fmla="*/ 1799 h 3157"/>
              <a:gd name="T66" fmla="*/ 1631 w 2127"/>
              <a:gd name="T67" fmla="*/ 2080 h 3157"/>
              <a:gd name="T68" fmla="*/ 1652 w 2127"/>
              <a:gd name="T69" fmla="*/ 2242 h 3157"/>
              <a:gd name="T70" fmla="*/ 1572 w 2127"/>
              <a:gd name="T71" fmla="*/ 2303 h 3157"/>
              <a:gd name="T72" fmla="*/ 1567 w 2127"/>
              <a:gd name="T73" fmla="*/ 2433 h 3157"/>
              <a:gd name="T74" fmla="*/ 1498 w 2127"/>
              <a:gd name="T75" fmla="*/ 2455 h 3157"/>
              <a:gd name="T76" fmla="*/ 1384 w 2127"/>
              <a:gd name="T77" fmla="*/ 2483 h 3157"/>
              <a:gd name="T78" fmla="*/ 1251 w 2127"/>
              <a:gd name="T79" fmla="*/ 2679 h 3157"/>
              <a:gd name="T80" fmla="*/ 998 w 2127"/>
              <a:gd name="T81" fmla="*/ 2538 h 3157"/>
              <a:gd name="T82" fmla="*/ 790 w 2127"/>
              <a:gd name="T83" fmla="*/ 2468 h 3157"/>
              <a:gd name="T84" fmla="*/ 649 w 2127"/>
              <a:gd name="T85" fmla="*/ 2321 h 3157"/>
              <a:gd name="T86" fmla="*/ 513 w 2127"/>
              <a:gd name="T87" fmla="*/ 2337 h 3157"/>
              <a:gd name="T88" fmla="*/ 574 w 2127"/>
              <a:gd name="T89" fmla="*/ 2476 h 3157"/>
              <a:gd name="T90" fmla="*/ 545 w 2127"/>
              <a:gd name="T91" fmla="*/ 2580 h 3157"/>
              <a:gd name="T92" fmla="*/ 349 w 2127"/>
              <a:gd name="T93" fmla="*/ 2754 h 3157"/>
              <a:gd name="T94" fmla="*/ 407 w 2127"/>
              <a:gd name="T95" fmla="*/ 2783 h 3157"/>
              <a:gd name="T96" fmla="*/ 456 w 2127"/>
              <a:gd name="T97" fmla="*/ 2817 h 3157"/>
              <a:gd name="T98" fmla="*/ 449 w 2127"/>
              <a:gd name="T99" fmla="*/ 2968 h 3157"/>
              <a:gd name="T100" fmla="*/ 392 w 2127"/>
              <a:gd name="T101" fmla="*/ 3084 h 3157"/>
              <a:gd name="T102" fmla="*/ 349 w 2127"/>
              <a:gd name="T103" fmla="*/ 3149 h 3157"/>
              <a:gd name="T104" fmla="*/ 164 w 2127"/>
              <a:gd name="T105" fmla="*/ 3145 h 3157"/>
              <a:gd name="T106" fmla="*/ 18 w 2127"/>
              <a:gd name="T107" fmla="*/ 2940 h 3157"/>
              <a:gd name="T108" fmla="*/ 139 w 2127"/>
              <a:gd name="T109" fmla="*/ 2743 h 3157"/>
              <a:gd name="T110" fmla="*/ 100 w 2127"/>
              <a:gd name="T111" fmla="*/ 2541 h 3157"/>
              <a:gd name="T112" fmla="*/ 211 w 2127"/>
              <a:gd name="T113" fmla="*/ 2293 h 3157"/>
              <a:gd name="T114" fmla="*/ 341 w 2127"/>
              <a:gd name="T115" fmla="*/ 2266 h 3157"/>
              <a:gd name="T116" fmla="*/ 417 w 2127"/>
              <a:gd name="T117" fmla="*/ 2296 h 3157"/>
              <a:gd name="T118" fmla="*/ 508 w 2127"/>
              <a:gd name="T119" fmla="*/ 2062 h 3157"/>
              <a:gd name="T120" fmla="*/ 488 w 2127"/>
              <a:gd name="T121" fmla="*/ 1904 h 3157"/>
              <a:gd name="T122" fmla="*/ 496 w 2127"/>
              <a:gd name="T123" fmla="*/ 1782 h 3157"/>
              <a:gd name="T124" fmla="*/ 514 w 2127"/>
              <a:gd name="T125" fmla="*/ 1618 h 3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27" h="3157">
                <a:moveTo>
                  <a:pt x="440" y="1547"/>
                </a:moveTo>
                <a:cubicBezTo>
                  <a:pt x="431" y="1553"/>
                  <a:pt x="430" y="1563"/>
                  <a:pt x="426" y="1570"/>
                </a:cubicBezTo>
                <a:cubicBezTo>
                  <a:pt x="422" y="1577"/>
                  <a:pt x="419" y="1587"/>
                  <a:pt x="408" y="1586"/>
                </a:cubicBezTo>
                <a:cubicBezTo>
                  <a:pt x="395" y="1585"/>
                  <a:pt x="382" y="1582"/>
                  <a:pt x="376" y="1569"/>
                </a:cubicBezTo>
                <a:cubicBezTo>
                  <a:pt x="370" y="1558"/>
                  <a:pt x="372" y="1549"/>
                  <a:pt x="388" y="1550"/>
                </a:cubicBezTo>
                <a:cubicBezTo>
                  <a:pt x="399" y="1551"/>
                  <a:pt x="401" y="1544"/>
                  <a:pt x="401" y="1535"/>
                </a:cubicBezTo>
                <a:cubicBezTo>
                  <a:pt x="403" y="1510"/>
                  <a:pt x="380" y="1494"/>
                  <a:pt x="357" y="1505"/>
                </a:cubicBezTo>
                <a:cubicBezTo>
                  <a:pt x="349" y="1508"/>
                  <a:pt x="342" y="1512"/>
                  <a:pt x="333" y="1515"/>
                </a:cubicBezTo>
                <a:cubicBezTo>
                  <a:pt x="323" y="1517"/>
                  <a:pt x="315" y="1514"/>
                  <a:pt x="309" y="1505"/>
                </a:cubicBezTo>
                <a:cubicBezTo>
                  <a:pt x="302" y="1496"/>
                  <a:pt x="307" y="1489"/>
                  <a:pt x="312" y="1481"/>
                </a:cubicBezTo>
                <a:cubicBezTo>
                  <a:pt x="321" y="1467"/>
                  <a:pt x="336" y="1464"/>
                  <a:pt x="351" y="1459"/>
                </a:cubicBezTo>
                <a:cubicBezTo>
                  <a:pt x="387" y="1447"/>
                  <a:pt x="387" y="1447"/>
                  <a:pt x="375" y="1411"/>
                </a:cubicBezTo>
                <a:cubicBezTo>
                  <a:pt x="364" y="1376"/>
                  <a:pt x="354" y="1342"/>
                  <a:pt x="353" y="1306"/>
                </a:cubicBezTo>
                <a:cubicBezTo>
                  <a:pt x="353" y="1294"/>
                  <a:pt x="346" y="1293"/>
                  <a:pt x="338" y="1291"/>
                </a:cubicBezTo>
                <a:cubicBezTo>
                  <a:pt x="312" y="1284"/>
                  <a:pt x="286" y="1275"/>
                  <a:pt x="259" y="1260"/>
                </a:cubicBezTo>
                <a:cubicBezTo>
                  <a:pt x="282" y="1252"/>
                  <a:pt x="302" y="1256"/>
                  <a:pt x="323" y="1257"/>
                </a:cubicBezTo>
                <a:cubicBezTo>
                  <a:pt x="367" y="1259"/>
                  <a:pt x="387" y="1243"/>
                  <a:pt x="392" y="1204"/>
                </a:cubicBezTo>
                <a:cubicBezTo>
                  <a:pt x="395" y="1186"/>
                  <a:pt x="389" y="1176"/>
                  <a:pt x="371" y="1172"/>
                </a:cubicBezTo>
                <a:cubicBezTo>
                  <a:pt x="363" y="1170"/>
                  <a:pt x="355" y="1170"/>
                  <a:pt x="348" y="1164"/>
                </a:cubicBezTo>
                <a:cubicBezTo>
                  <a:pt x="356" y="1152"/>
                  <a:pt x="369" y="1152"/>
                  <a:pt x="380" y="1152"/>
                </a:cubicBezTo>
                <a:cubicBezTo>
                  <a:pt x="392" y="1152"/>
                  <a:pt x="395" y="1147"/>
                  <a:pt x="396" y="1137"/>
                </a:cubicBezTo>
                <a:cubicBezTo>
                  <a:pt x="398" y="1109"/>
                  <a:pt x="388" y="1086"/>
                  <a:pt x="374" y="1063"/>
                </a:cubicBezTo>
                <a:cubicBezTo>
                  <a:pt x="366" y="1050"/>
                  <a:pt x="357" y="1036"/>
                  <a:pt x="349" y="1023"/>
                </a:cubicBezTo>
                <a:cubicBezTo>
                  <a:pt x="337" y="1002"/>
                  <a:pt x="333" y="980"/>
                  <a:pt x="340" y="957"/>
                </a:cubicBezTo>
                <a:cubicBezTo>
                  <a:pt x="346" y="934"/>
                  <a:pt x="340" y="923"/>
                  <a:pt x="318" y="915"/>
                </a:cubicBezTo>
                <a:cubicBezTo>
                  <a:pt x="315" y="914"/>
                  <a:pt x="312" y="914"/>
                  <a:pt x="307" y="913"/>
                </a:cubicBezTo>
                <a:cubicBezTo>
                  <a:pt x="316" y="897"/>
                  <a:pt x="331" y="894"/>
                  <a:pt x="344" y="889"/>
                </a:cubicBezTo>
                <a:cubicBezTo>
                  <a:pt x="360" y="883"/>
                  <a:pt x="372" y="874"/>
                  <a:pt x="377" y="857"/>
                </a:cubicBezTo>
                <a:cubicBezTo>
                  <a:pt x="382" y="845"/>
                  <a:pt x="380" y="836"/>
                  <a:pt x="367" y="831"/>
                </a:cubicBezTo>
                <a:cubicBezTo>
                  <a:pt x="353" y="826"/>
                  <a:pt x="344" y="819"/>
                  <a:pt x="345" y="802"/>
                </a:cubicBezTo>
                <a:cubicBezTo>
                  <a:pt x="345" y="786"/>
                  <a:pt x="357" y="784"/>
                  <a:pt x="369" y="781"/>
                </a:cubicBezTo>
                <a:cubicBezTo>
                  <a:pt x="373" y="780"/>
                  <a:pt x="380" y="780"/>
                  <a:pt x="379" y="773"/>
                </a:cubicBezTo>
                <a:cubicBezTo>
                  <a:pt x="379" y="765"/>
                  <a:pt x="375" y="756"/>
                  <a:pt x="367" y="754"/>
                </a:cubicBezTo>
                <a:cubicBezTo>
                  <a:pt x="345" y="748"/>
                  <a:pt x="347" y="734"/>
                  <a:pt x="352" y="716"/>
                </a:cubicBezTo>
                <a:cubicBezTo>
                  <a:pt x="358" y="689"/>
                  <a:pt x="357" y="662"/>
                  <a:pt x="349" y="635"/>
                </a:cubicBezTo>
                <a:cubicBezTo>
                  <a:pt x="347" y="627"/>
                  <a:pt x="346" y="620"/>
                  <a:pt x="351" y="613"/>
                </a:cubicBezTo>
                <a:cubicBezTo>
                  <a:pt x="364" y="593"/>
                  <a:pt x="371" y="574"/>
                  <a:pt x="356" y="551"/>
                </a:cubicBezTo>
                <a:cubicBezTo>
                  <a:pt x="351" y="542"/>
                  <a:pt x="361" y="537"/>
                  <a:pt x="367" y="538"/>
                </a:cubicBezTo>
                <a:cubicBezTo>
                  <a:pt x="400" y="545"/>
                  <a:pt x="411" y="528"/>
                  <a:pt x="413" y="499"/>
                </a:cubicBezTo>
                <a:cubicBezTo>
                  <a:pt x="414" y="494"/>
                  <a:pt x="418" y="490"/>
                  <a:pt x="421" y="485"/>
                </a:cubicBezTo>
                <a:cubicBezTo>
                  <a:pt x="437" y="458"/>
                  <a:pt x="439" y="456"/>
                  <a:pt x="470" y="463"/>
                </a:cubicBezTo>
                <a:cubicBezTo>
                  <a:pt x="487" y="467"/>
                  <a:pt x="498" y="465"/>
                  <a:pt x="506" y="447"/>
                </a:cubicBezTo>
                <a:cubicBezTo>
                  <a:pt x="512" y="434"/>
                  <a:pt x="523" y="422"/>
                  <a:pt x="539" y="420"/>
                </a:cubicBezTo>
                <a:cubicBezTo>
                  <a:pt x="554" y="418"/>
                  <a:pt x="555" y="408"/>
                  <a:pt x="555" y="397"/>
                </a:cubicBezTo>
                <a:cubicBezTo>
                  <a:pt x="555" y="386"/>
                  <a:pt x="554" y="376"/>
                  <a:pt x="561" y="367"/>
                </a:cubicBezTo>
                <a:cubicBezTo>
                  <a:pt x="566" y="360"/>
                  <a:pt x="561" y="355"/>
                  <a:pt x="556" y="352"/>
                </a:cubicBezTo>
                <a:cubicBezTo>
                  <a:pt x="548" y="349"/>
                  <a:pt x="541" y="347"/>
                  <a:pt x="533" y="346"/>
                </a:cubicBezTo>
                <a:cubicBezTo>
                  <a:pt x="507" y="339"/>
                  <a:pt x="506" y="337"/>
                  <a:pt x="517" y="314"/>
                </a:cubicBezTo>
                <a:cubicBezTo>
                  <a:pt x="522" y="302"/>
                  <a:pt x="530" y="292"/>
                  <a:pt x="536" y="281"/>
                </a:cubicBezTo>
                <a:cubicBezTo>
                  <a:pt x="544" y="268"/>
                  <a:pt x="552" y="255"/>
                  <a:pt x="569" y="271"/>
                </a:cubicBezTo>
                <a:cubicBezTo>
                  <a:pt x="575" y="276"/>
                  <a:pt x="583" y="273"/>
                  <a:pt x="585" y="264"/>
                </a:cubicBezTo>
                <a:cubicBezTo>
                  <a:pt x="588" y="253"/>
                  <a:pt x="592" y="241"/>
                  <a:pt x="578" y="232"/>
                </a:cubicBezTo>
                <a:cubicBezTo>
                  <a:pt x="577" y="232"/>
                  <a:pt x="576" y="232"/>
                  <a:pt x="574" y="231"/>
                </a:cubicBezTo>
                <a:cubicBezTo>
                  <a:pt x="566" y="228"/>
                  <a:pt x="552" y="235"/>
                  <a:pt x="550" y="220"/>
                </a:cubicBezTo>
                <a:cubicBezTo>
                  <a:pt x="548" y="206"/>
                  <a:pt x="552" y="193"/>
                  <a:pt x="561" y="181"/>
                </a:cubicBezTo>
                <a:cubicBezTo>
                  <a:pt x="569" y="172"/>
                  <a:pt x="580" y="166"/>
                  <a:pt x="591" y="162"/>
                </a:cubicBezTo>
                <a:cubicBezTo>
                  <a:pt x="600" y="159"/>
                  <a:pt x="607" y="159"/>
                  <a:pt x="608" y="171"/>
                </a:cubicBezTo>
                <a:cubicBezTo>
                  <a:pt x="609" y="175"/>
                  <a:pt x="611" y="179"/>
                  <a:pt x="615" y="179"/>
                </a:cubicBezTo>
                <a:cubicBezTo>
                  <a:pt x="622" y="179"/>
                  <a:pt x="623" y="174"/>
                  <a:pt x="623" y="170"/>
                </a:cubicBezTo>
                <a:cubicBezTo>
                  <a:pt x="624" y="162"/>
                  <a:pt x="624" y="155"/>
                  <a:pt x="625" y="148"/>
                </a:cubicBezTo>
                <a:cubicBezTo>
                  <a:pt x="628" y="124"/>
                  <a:pt x="644" y="115"/>
                  <a:pt x="666" y="124"/>
                </a:cubicBezTo>
                <a:cubicBezTo>
                  <a:pt x="669" y="125"/>
                  <a:pt x="671" y="126"/>
                  <a:pt x="673" y="127"/>
                </a:cubicBezTo>
                <a:cubicBezTo>
                  <a:pt x="705" y="144"/>
                  <a:pt x="710" y="143"/>
                  <a:pt x="725" y="109"/>
                </a:cubicBezTo>
                <a:cubicBezTo>
                  <a:pt x="731" y="96"/>
                  <a:pt x="738" y="89"/>
                  <a:pt x="753" y="91"/>
                </a:cubicBezTo>
                <a:cubicBezTo>
                  <a:pt x="759" y="92"/>
                  <a:pt x="764" y="91"/>
                  <a:pt x="769" y="90"/>
                </a:cubicBezTo>
                <a:cubicBezTo>
                  <a:pt x="799" y="89"/>
                  <a:pt x="822" y="78"/>
                  <a:pt x="829" y="45"/>
                </a:cubicBezTo>
                <a:cubicBezTo>
                  <a:pt x="832" y="33"/>
                  <a:pt x="837" y="21"/>
                  <a:pt x="845" y="11"/>
                </a:cubicBezTo>
                <a:cubicBezTo>
                  <a:pt x="850" y="4"/>
                  <a:pt x="858" y="0"/>
                  <a:pt x="866" y="3"/>
                </a:cubicBezTo>
                <a:cubicBezTo>
                  <a:pt x="876" y="6"/>
                  <a:pt x="872" y="15"/>
                  <a:pt x="871" y="22"/>
                </a:cubicBezTo>
                <a:cubicBezTo>
                  <a:pt x="867" y="66"/>
                  <a:pt x="867" y="66"/>
                  <a:pt x="909" y="57"/>
                </a:cubicBezTo>
                <a:cubicBezTo>
                  <a:pt x="924" y="54"/>
                  <a:pt x="938" y="53"/>
                  <a:pt x="953" y="56"/>
                </a:cubicBezTo>
                <a:cubicBezTo>
                  <a:pt x="968" y="60"/>
                  <a:pt x="980" y="63"/>
                  <a:pt x="986" y="82"/>
                </a:cubicBezTo>
                <a:cubicBezTo>
                  <a:pt x="996" y="109"/>
                  <a:pt x="1034" y="117"/>
                  <a:pt x="1066" y="102"/>
                </a:cubicBezTo>
                <a:cubicBezTo>
                  <a:pt x="1071" y="100"/>
                  <a:pt x="1075" y="97"/>
                  <a:pt x="1081" y="94"/>
                </a:cubicBezTo>
                <a:cubicBezTo>
                  <a:pt x="1085" y="117"/>
                  <a:pt x="1091" y="138"/>
                  <a:pt x="1114" y="148"/>
                </a:cubicBezTo>
                <a:cubicBezTo>
                  <a:pt x="1135" y="157"/>
                  <a:pt x="1155" y="152"/>
                  <a:pt x="1176" y="148"/>
                </a:cubicBezTo>
                <a:cubicBezTo>
                  <a:pt x="1178" y="154"/>
                  <a:pt x="1174" y="156"/>
                  <a:pt x="1172" y="159"/>
                </a:cubicBezTo>
                <a:cubicBezTo>
                  <a:pt x="1152" y="181"/>
                  <a:pt x="1160" y="206"/>
                  <a:pt x="1189" y="215"/>
                </a:cubicBezTo>
                <a:cubicBezTo>
                  <a:pt x="1219" y="224"/>
                  <a:pt x="1219" y="224"/>
                  <a:pt x="1209" y="254"/>
                </a:cubicBezTo>
                <a:cubicBezTo>
                  <a:pt x="1202" y="275"/>
                  <a:pt x="1214" y="297"/>
                  <a:pt x="1236" y="300"/>
                </a:cubicBezTo>
                <a:cubicBezTo>
                  <a:pt x="1247" y="302"/>
                  <a:pt x="1248" y="292"/>
                  <a:pt x="1250" y="285"/>
                </a:cubicBezTo>
                <a:cubicBezTo>
                  <a:pt x="1253" y="273"/>
                  <a:pt x="1255" y="259"/>
                  <a:pt x="1270" y="255"/>
                </a:cubicBezTo>
                <a:cubicBezTo>
                  <a:pt x="1280" y="253"/>
                  <a:pt x="1287" y="252"/>
                  <a:pt x="1283" y="267"/>
                </a:cubicBezTo>
                <a:cubicBezTo>
                  <a:pt x="1274" y="305"/>
                  <a:pt x="1284" y="318"/>
                  <a:pt x="1322" y="321"/>
                </a:cubicBezTo>
                <a:cubicBezTo>
                  <a:pt x="1370" y="325"/>
                  <a:pt x="1411" y="342"/>
                  <a:pt x="1447" y="373"/>
                </a:cubicBezTo>
                <a:cubicBezTo>
                  <a:pt x="1465" y="389"/>
                  <a:pt x="1484" y="402"/>
                  <a:pt x="1507" y="410"/>
                </a:cubicBezTo>
                <a:cubicBezTo>
                  <a:pt x="1519" y="414"/>
                  <a:pt x="1530" y="414"/>
                  <a:pt x="1540" y="405"/>
                </a:cubicBezTo>
                <a:cubicBezTo>
                  <a:pt x="1549" y="397"/>
                  <a:pt x="1560" y="392"/>
                  <a:pt x="1570" y="402"/>
                </a:cubicBezTo>
                <a:cubicBezTo>
                  <a:pt x="1580" y="413"/>
                  <a:pt x="1569" y="421"/>
                  <a:pt x="1563" y="427"/>
                </a:cubicBezTo>
                <a:cubicBezTo>
                  <a:pt x="1548" y="442"/>
                  <a:pt x="1547" y="456"/>
                  <a:pt x="1554" y="475"/>
                </a:cubicBezTo>
                <a:cubicBezTo>
                  <a:pt x="1581" y="551"/>
                  <a:pt x="1584" y="629"/>
                  <a:pt x="1581" y="708"/>
                </a:cubicBezTo>
                <a:cubicBezTo>
                  <a:pt x="1580" y="748"/>
                  <a:pt x="1580" y="748"/>
                  <a:pt x="1616" y="763"/>
                </a:cubicBezTo>
                <a:cubicBezTo>
                  <a:pt x="1649" y="776"/>
                  <a:pt x="1649" y="776"/>
                  <a:pt x="1675" y="750"/>
                </a:cubicBezTo>
                <a:cubicBezTo>
                  <a:pt x="1693" y="732"/>
                  <a:pt x="1711" y="713"/>
                  <a:pt x="1734" y="700"/>
                </a:cubicBezTo>
                <a:cubicBezTo>
                  <a:pt x="1746" y="694"/>
                  <a:pt x="1759" y="688"/>
                  <a:pt x="1775" y="691"/>
                </a:cubicBezTo>
                <a:cubicBezTo>
                  <a:pt x="1772" y="703"/>
                  <a:pt x="1764" y="711"/>
                  <a:pt x="1758" y="720"/>
                </a:cubicBezTo>
                <a:cubicBezTo>
                  <a:pt x="1746" y="738"/>
                  <a:pt x="1738" y="757"/>
                  <a:pt x="1738" y="778"/>
                </a:cubicBezTo>
                <a:cubicBezTo>
                  <a:pt x="1737" y="790"/>
                  <a:pt x="1733" y="792"/>
                  <a:pt x="1722" y="791"/>
                </a:cubicBezTo>
                <a:cubicBezTo>
                  <a:pt x="1711" y="790"/>
                  <a:pt x="1699" y="790"/>
                  <a:pt x="1689" y="796"/>
                </a:cubicBezTo>
                <a:cubicBezTo>
                  <a:pt x="1683" y="801"/>
                  <a:pt x="1678" y="807"/>
                  <a:pt x="1677" y="814"/>
                </a:cubicBezTo>
                <a:cubicBezTo>
                  <a:pt x="1677" y="823"/>
                  <a:pt x="1686" y="823"/>
                  <a:pt x="1692" y="825"/>
                </a:cubicBezTo>
                <a:cubicBezTo>
                  <a:pt x="1732" y="839"/>
                  <a:pt x="1772" y="852"/>
                  <a:pt x="1813" y="867"/>
                </a:cubicBezTo>
                <a:cubicBezTo>
                  <a:pt x="1837" y="875"/>
                  <a:pt x="1861" y="886"/>
                  <a:pt x="1882" y="902"/>
                </a:cubicBezTo>
                <a:cubicBezTo>
                  <a:pt x="1923" y="931"/>
                  <a:pt x="1936" y="968"/>
                  <a:pt x="1924" y="1017"/>
                </a:cubicBezTo>
                <a:cubicBezTo>
                  <a:pt x="1912" y="1061"/>
                  <a:pt x="1912" y="1061"/>
                  <a:pt x="1939" y="1097"/>
                </a:cubicBezTo>
                <a:cubicBezTo>
                  <a:pt x="1923" y="1108"/>
                  <a:pt x="1913" y="1125"/>
                  <a:pt x="1904" y="1141"/>
                </a:cubicBezTo>
                <a:cubicBezTo>
                  <a:pt x="1895" y="1157"/>
                  <a:pt x="1884" y="1170"/>
                  <a:pt x="1865" y="1174"/>
                </a:cubicBezTo>
                <a:cubicBezTo>
                  <a:pt x="1851" y="1177"/>
                  <a:pt x="1837" y="1180"/>
                  <a:pt x="1834" y="1197"/>
                </a:cubicBezTo>
                <a:cubicBezTo>
                  <a:pt x="1830" y="1217"/>
                  <a:pt x="1831" y="1236"/>
                  <a:pt x="1849" y="1250"/>
                </a:cubicBezTo>
                <a:cubicBezTo>
                  <a:pt x="1861" y="1260"/>
                  <a:pt x="1876" y="1267"/>
                  <a:pt x="1890" y="1273"/>
                </a:cubicBezTo>
                <a:cubicBezTo>
                  <a:pt x="1914" y="1284"/>
                  <a:pt x="1939" y="1294"/>
                  <a:pt x="1961" y="1309"/>
                </a:cubicBezTo>
                <a:cubicBezTo>
                  <a:pt x="1974" y="1318"/>
                  <a:pt x="1981" y="1314"/>
                  <a:pt x="1983" y="1298"/>
                </a:cubicBezTo>
                <a:cubicBezTo>
                  <a:pt x="1984" y="1274"/>
                  <a:pt x="1997" y="1257"/>
                  <a:pt x="2020" y="1250"/>
                </a:cubicBezTo>
                <a:cubicBezTo>
                  <a:pt x="2045" y="1242"/>
                  <a:pt x="2073" y="1249"/>
                  <a:pt x="2088" y="1267"/>
                </a:cubicBezTo>
                <a:cubicBezTo>
                  <a:pt x="2099" y="1280"/>
                  <a:pt x="2101" y="1295"/>
                  <a:pt x="2095" y="1310"/>
                </a:cubicBezTo>
                <a:cubicBezTo>
                  <a:pt x="2088" y="1329"/>
                  <a:pt x="2096" y="1338"/>
                  <a:pt x="2112" y="1343"/>
                </a:cubicBezTo>
                <a:cubicBezTo>
                  <a:pt x="2122" y="1346"/>
                  <a:pt x="2127" y="1351"/>
                  <a:pt x="2125" y="1362"/>
                </a:cubicBezTo>
                <a:cubicBezTo>
                  <a:pt x="2123" y="1374"/>
                  <a:pt x="2114" y="1368"/>
                  <a:pt x="2108" y="1368"/>
                </a:cubicBezTo>
                <a:cubicBezTo>
                  <a:pt x="2002" y="1361"/>
                  <a:pt x="1903" y="1334"/>
                  <a:pt x="1815" y="1274"/>
                </a:cubicBezTo>
                <a:cubicBezTo>
                  <a:pt x="1807" y="1268"/>
                  <a:pt x="1800" y="1268"/>
                  <a:pt x="1794" y="1274"/>
                </a:cubicBezTo>
                <a:cubicBezTo>
                  <a:pt x="1782" y="1284"/>
                  <a:pt x="1770" y="1294"/>
                  <a:pt x="1759" y="1304"/>
                </a:cubicBezTo>
                <a:cubicBezTo>
                  <a:pt x="1743" y="1319"/>
                  <a:pt x="1727" y="1334"/>
                  <a:pt x="1704" y="1340"/>
                </a:cubicBezTo>
                <a:cubicBezTo>
                  <a:pt x="1693" y="1342"/>
                  <a:pt x="1693" y="1350"/>
                  <a:pt x="1698" y="1358"/>
                </a:cubicBezTo>
                <a:cubicBezTo>
                  <a:pt x="1705" y="1368"/>
                  <a:pt x="1712" y="1378"/>
                  <a:pt x="1726" y="1381"/>
                </a:cubicBezTo>
                <a:cubicBezTo>
                  <a:pt x="1758" y="1390"/>
                  <a:pt x="1785" y="1409"/>
                  <a:pt x="1811" y="1429"/>
                </a:cubicBezTo>
                <a:cubicBezTo>
                  <a:pt x="1831" y="1445"/>
                  <a:pt x="1851" y="1460"/>
                  <a:pt x="1874" y="1471"/>
                </a:cubicBezTo>
                <a:cubicBezTo>
                  <a:pt x="1890" y="1480"/>
                  <a:pt x="1899" y="1477"/>
                  <a:pt x="1904" y="1460"/>
                </a:cubicBezTo>
                <a:cubicBezTo>
                  <a:pt x="1906" y="1451"/>
                  <a:pt x="1908" y="1441"/>
                  <a:pt x="1922" y="1445"/>
                </a:cubicBezTo>
                <a:cubicBezTo>
                  <a:pt x="1935" y="1449"/>
                  <a:pt x="1940" y="1458"/>
                  <a:pt x="1941" y="1470"/>
                </a:cubicBezTo>
                <a:cubicBezTo>
                  <a:pt x="1941" y="1478"/>
                  <a:pt x="1935" y="1478"/>
                  <a:pt x="1930" y="1478"/>
                </a:cubicBezTo>
                <a:cubicBezTo>
                  <a:pt x="1914" y="1479"/>
                  <a:pt x="1900" y="1483"/>
                  <a:pt x="1887" y="1493"/>
                </a:cubicBezTo>
                <a:cubicBezTo>
                  <a:pt x="1881" y="1498"/>
                  <a:pt x="1877" y="1496"/>
                  <a:pt x="1871" y="1493"/>
                </a:cubicBezTo>
                <a:cubicBezTo>
                  <a:pt x="1813" y="1464"/>
                  <a:pt x="1751" y="1440"/>
                  <a:pt x="1708" y="1388"/>
                </a:cubicBezTo>
                <a:cubicBezTo>
                  <a:pt x="1695" y="1373"/>
                  <a:pt x="1664" y="1380"/>
                  <a:pt x="1656" y="1400"/>
                </a:cubicBezTo>
                <a:cubicBezTo>
                  <a:pt x="1649" y="1415"/>
                  <a:pt x="1641" y="1417"/>
                  <a:pt x="1627" y="1415"/>
                </a:cubicBezTo>
                <a:cubicBezTo>
                  <a:pt x="1620" y="1414"/>
                  <a:pt x="1612" y="1415"/>
                  <a:pt x="1605" y="1417"/>
                </a:cubicBezTo>
                <a:cubicBezTo>
                  <a:pt x="1593" y="1420"/>
                  <a:pt x="1590" y="1430"/>
                  <a:pt x="1588" y="1441"/>
                </a:cubicBezTo>
                <a:cubicBezTo>
                  <a:pt x="1586" y="1452"/>
                  <a:pt x="1593" y="1457"/>
                  <a:pt x="1601" y="1461"/>
                </a:cubicBezTo>
                <a:cubicBezTo>
                  <a:pt x="1611" y="1466"/>
                  <a:pt x="1623" y="1470"/>
                  <a:pt x="1634" y="1475"/>
                </a:cubicBezTo>
                <a:cubicBezTo>
                  <a:pt x="1646" y="1480"/>
                  <a:pt x="1658" y="1486"/>
                  <a:pt x="1667" y="1497"/>
                </a:cubicBezTo>
                <a:cubicBezTo>
                  <a:pt x="1682" y="1516"/>
                  <a:pt x="1679" y="1534"/>
                  <a:pt x="1656" y="1541"/>
                </a:cubicBezTo>
                <a:cubicBezTo>
                  <a:pt x="1613" y="1554"/>
                  <a:pt x="1610" y="1570"/>
                  <a:pt x="1633" y="1611"/>
                </a:cubicBezTo>
                <a:cubicBezTo>
                  <a:pt x="1642" y="1628"/>
                  <a:pt x="1653" y="1643"/>
                  <a:pt x="1646" y="1664"/>
                </a:cubicBezTo>
                <a:cubicBezTo>
                  <a:pt x="1644" y="1668"/>
                  <a:pt x="1644" y="1674"/>
                  <a:pt x="1638" y="1673"/>
                </a:cubicBezTo>
                <a:cubicBezTo>
                  <a:pt x="1632" y="1673"/>
                  <a:pt x="1630" y="1668"/>
                  <a:pt x="1629" y="1664"/>
                </a:cubicBezTo>
                <a:cubicBezTo>
                  <a:pt x="1627" y="1646"/>
                  <a:pt x="1616" y="1640"/>
                  <a:pt x="1599" y="1639"/>
                </a:cubicBezTo>
                <a:cubicBezTo>
                  <a:pt x="1575" y="1637"/>
                  <a:pt x="1560" y="1623"/>
                  <a:pt x="1552" y="1600"/>
                </a:cubicBezTo>
                <a:cubicBezTo>
                  <a:pt x="1546" y="1580"/>
                  <a:pt x="1540" y="1560"/>
                  <a:pt x="1533" y="1540"/>
                </a:cubicBezTo>
                <a:cubicBezTo>
                  <a:pt x="1529" y="1526"/>
                  <a:pt x="1521" y="1514"/>
                  <a:pt x="1510" y="1506"/>
                </a:cubicBezTo>
                <a:cubicBezTo>
                  <a:pt x="1506" y="1503"/>
                  <a:pt x="1502" y="1498"/>
                  <a:pt x="1496" y="1500"/>
                </a:cubicBezTo>
                <a:cubicBezTo>
                  <a:pt x="1489" y="1504"/>
                  <a:pt x="1486" y="1510"/>
                  <a:pt x="1487" y="1517"/>
                </a:cubicBezTo>
                <a:cubicBezTo>
                  <a:pt x="1488" y="1530"/>
                  <a:pt x="1490" y="1543"/>
                  <a:pt x="1492" y="1556"/>
                </a:cubicBezTo>
                <a:cubicBezTo>
                  <a:pt x="1493" y="1561"/>
                  <a:pt x="1498" y="1562"/>
                  <a:pt x="1502" y="1563"/>
                </a:cubicBezTo>
                <a:cubicBezTo>
                  <a:pt x="1506" y="1564"/>
                  <a:pt x="1511" y="1564"/>
                  <a:pt x="1515" y="1566"/>
                </a:cubicBezTo>
                <a:cubicBezTo>
                  <a:pt x="1527" y="1569"/>
                  <a:pt x="1536" y="1576"/>
                  <a:pt x="1532" y="1589"/>
                </a:cubicBezTo>
                <a:cubicBezTo>
                  <a:pt x="1528" y="1600"/>
                  <a:pt x="1516" y="1595"/>
                  <a:pt x="1507" y="1594"/>
                </a:cubicBezTo>
                <a:cubicBezTo>
                  <a:pt x="1504" y="1593"/>
                  <a:pt x="1500" y="1592"/>
                  <a:pt x="1498" y="1590"/>
                </a:cubicBezTo>
                <a:cubicBezTo>
                  <a:pt x="1480" y="1574"/>
                  <a:pt x="1478" y="1587"/>
                  <a:pt x="1474" y="1602"/>
                </a:cubicBezTo>
                <a:cubicBezTo>
                  <a:pt x="1468" y="1624"/>
                  <a:pt x="1468" y="1623"/>
                  <a:pt x="1492" y="1625"/>
                </a:cubicBezTo>
                <a:cubicBezTo>
                  <a:pt x="1506" y="1625"/>
                  <a:pt x="1515" y="1630"/>
                  <a:pt x="1509" y="1647"/>
                </a:cubicBezTo>
                <a:cubicBezTo>
                  <a:pt x="1505" y="1659"/>
                  <a:pt x="1502" y="1671"/>
                  <a:pt x="1500" y="1684"/>
                </a:cubicBezTo>
                <a:cubicBezTo>
                  <a:pt x="1497" y="1705"/>
                  <a:pt x="1504" y="1712"/>
                  <a:pt x="1525" y="1709"/>
                </a:cubicBezTo>
                <a:cubicBezTo>
                  <a:pt x="1529" y="1709"/>
                  <a:pt x="1532" y="1709"/>
                  <a:pt x="1535" y="1708"/>
                </a:cubicBezTo>
                <a:cubicBezTo>
                  <a:pt x="1553" y="1704"/>
                  <a:pt x="1560" y="1707"/>
                  <a:pt x="1558" y="1728"/>
                </a:cubicBezTo>
                <a:cubicBezTo>
                  <a:pt x="1554" y="1754"/>
                  <a:pt x="1565" y="1777"/>
                  <a:pt x="1579" y="1799"/>
                </a:cubicBezTo>
                <a:cubicBezTo>
                  <a:pt x="1596" y="1825"/>
                  <a:pt x="1618" y="1849"/>
                  <a:pt x="1631" y="1877"/>
                </a:cubicBezTo>
                <a:cubicBezTo>
                  <a:pt x="1639" y="1894"/>
                  <a:pt x="1643" y="1910"/>
                  <a:pt x="1634" y="1929"/>
                </a:cubicBezTo>
                <a:cubicBezTo>
                  <a:pt x="1623" y="1951"/>
                  <a:pt x="1628" y="1975"/>
                  <a:pt x="1637" y="1998"/>
                </a:cubicBezTo>
                <a:cubicBezTo>
                  <a:pt x="1640" y="2005"/>
                  <a:pt x="1643" y="2011"/>
                  <a:pt x="1645" y="2017"/>
                </a:cubicBezTo>
                <a:cubicBezTo>
                  <a:pt x="1662" y="2054"/>
                  <a:pt x="1662" y="2054"/>
                  <a:pt x="1631" y="2080"/>
                </a:cubicBezTo>
                <a:cubicBezTo>
                  <a:pt x="1625" y="2085"/>
                  <a:pt x="1621" y="2090"/>
                  <a:pt x="1623" y="2100"/>
                </a:cubicBezTo>
                <a:cubicBezTo>
                  <a:pt x="1625" y="2111"/>
                  <a:pt x="1624" y="2123"/>
                  <a:pt x="1622" y="2134"/>
                </a:cubicBezTo>
                <a:cubicBezTo>
                  <a:pt x="1618" y="2151"/>
                  <a:pt x="1627" y="2158"/>
                  <a:pt x="1641" y="2163"/>
                </a:cubicBezTo>
                <a:cubicBezTo>
                  <a:pt x="1686" y="2179"/>
                  <a:pt x="1686" y="2179"/>
                  <a:pt x="1659" y="2218"/>
                </a:cubicBezTo>
                <a:cubicBezTo>
                  <a:pt x="1654" y="2225"/>
                  <a:pt x="1652" y="2233"/>
                  <a:pt x="1652" y="2242"/>
                </a:cubicBezTo>
                <a:cubicBezTo>
                  <a:pt x="1652" y="2249"/>
                  <a:pt x="1659" y="2258"/>
                  <a:pt x="1647" y="2261"/>
                </a:cubicBezTo>
                <a:cubicBezTo>
                  <a:pt x="1637" y="2264"/>
                  <a:pt x="1627" y="2263"/>
                  <a:pt x="1621" y="2253"/>
                </a:cubicBezTo>
                <a:cubicBezTo>
                  <a:pt x="1615" y="2245"/>
                  <a:pt x="1611" y="2236"/>
                  <a:pt x="1606" y="2226"/>
                </a:cubicBezTo>
                <a:cubicBezTo>
                  <a:pt x="1582" y="2235"/>
                  <a:pt x="1571" y="2256"/>
                  <a:pt x="1562" y="2277"/>
                </a:cubicBezTo>
                <a:cubicBezTo>
                  <a:pt x="1557" y="2287"/>
                  <a:pt x="1566" y="2296"/>
                  <a:pt x="1572" y="2303"/>
                </a:cubicBezTo>
                <a:cubicBezTo>
                  <a:pt x="1581" y="2312"/>
                  <a:pt x="1590" y="2320"/>
                  <a:pt x="1598" y="2328"/>
                </a:cubicBezTo>
                <a:cubicBezTo>
                  <a:pt x="1607" y="2337"/>
                  <a:pt x="1613" y="2347"/>
                  <a:pt x="1614" y="2360"/>
                </a:cubicBezTo>
                <a:cubicBezTo>
                  <a:pt x="1615" y="2377"/>
                  <a:pt x="1610" y="2381"/>
                  <a:pt x="1593" y="2377"/>
                </a:cubicBezTo>
                <a:cubicBezTo>
                  <a:pt x="1572" y="2371"/>
                  <a:pt x="1567" y="2377"/>
                  <a:pt x="1570" y="2398"/>
                </a:cubicBezTo>
                <a:cubicBezTo>
                  <a:pt x="1571" y="2410"/>
                  <a:pt x="1581" y="2425"/>
                  <a:pt x="1567" y="2433"/>
                </a:cubicBezTo>
                <a:cubicBezTo>
                  <a:pt x="1554" y="2440"/>
                  <a:pt x="1542" y="2427"/>
                  <a:pt x="1532" y="2419"/>
                </a:cubicBezTo>
                <a:cubicBezTo>
                  <a:pt x="1528" y="2415"/>
                  <a:pt x="1524" y="2412"/>
                  <a:pt x="1519" y="2409"/>
                </a:cubicBezTo>
                <a:cubicBezTo>
                  <a:pt x="1513" y="2405"/>
                  <a:pt x="1505" y="2404"/>
                  <a:pt x="1499" y="2410"/>
                </a:cubicBezTo>
                <a:cubicBezTo>
                  <a:pt x="1493" y="2415"/>
                  <a:pt x="1495" y="2422"/>
                  <a:pt x="1499" y="2428"/>
                </a:cubicBezTo>
                <a:cubicBezTo>
                  <a:pt x="1504" y="2437"/>
                  <a:pt x="1508" y="2446"/>
                  <a:pt x="1498" y="2455"/>
                </a:cubicBezTo>
                <a:cubicBezTo>
                  <a:pt x="1488" y="2463"/>
                  <a:pt x="1478" y="2458"/>
                  <a:pt x="1469" y="2452"/>
                </a:cubicBezTo>
                <a:cubicBezTo>
                  <a:pt x="1468" y="2451"/>
                  <a:pt x="1466" y="2449"/>
                  <a:pt x="1464" y="2448"/>
                </a:cubicBezTo>
                <a:cubicBezTo>
                  <a:pt x="1439" y="2430"/>
                  <a:pt x="1433" y="2432"/>
                  <a:pt x="1421" y="2461"/>
                </a:cubicBezTo>
                <a:cubicBezTo>
                  <a:pt x="1416" y="2475"/>
                  <a:pt x="1411" y="2486"/>
                  <a:pt x="1394" y="2484"/>
                </a:cubicBezTo>
                <a:cubicBezTo>
                  <a:pt x="1390" y="2484"/>
                  <a:pt x="1387" y="2484"/>
                  <a:pt x="1384" y="2483"/>
                </a:cubicBezTo>
                <a:cubicBezTo>
                  <a:pt x="1367" y="2477"/>
                  <a:pt x="1352" y="2485"/>
                  <a:pt x="1354" y="2502"/>
                </a:cubicBezTo>
                <a:cubicBezTo>
                  <a:pt x="1356" y="2519"/>
                  <a:pt x="1347" y="2525"/>
                  <a:pt x="1335" y="2526"/>
                </a:cubicBezTo>
                <a:cubicBezTo>
                  <a:pt x="1296" y="2528"/>
                  <a:pt x="1288" y="2552"/>
                  <a:pt x="1287" y="2586"/>
                </a:cubicBezTo>
                <a:cubicBezTo>
                  <a:pt x="1286" y="2610"/>
                  <a:pt x="1280" y="2634"/>
                  <a:pt x="1273" y="2658"/>
                </a:cubicBezTo>
                <a:cubicBezTo>
                  <a:pt x="1269" y="2669"/>
                  <a:pt x="1263" y="2676"/>
                  <a:pt x="1251" y="2679"/>
                </a:cubicBezTo>
                <a:cubicBezTo>
                  <a:pt x="1210" y="2691"/>
                  <a:pt x="1169" y="2694"/>
                  <a:pt x="1131" y="2668"/>
                </a:cubicBezTo>
                <a:cubicBezTo>
                  <a:pt x="1117" y="2658"/>
                  <a:pt x="1108" y="2647"/>
                  <a:pt x="1110" y="2628"/>
                </a:cubicBezTo>
                <a:cubicBezTo>
                  <a:pt x="1114" y="2600"/>
                  <a:pt x="1100" y="2575"/>
                  <a:pt x="1086" y="2551"/>
                </a:cubicBezTo>
                <a:cubicBezTo>
                  <a:pt x="1083" y="2544"/>
                  <a:pt x="1077" y="2543"/>
                  <a:pt x="1070" y="2542"/>
                </a:cubicBezTo>
                <a:cubicBezTo>
                  <a:pt x="1046" y="2539"/>
                  <a:pt x="1022" y="2537"/>
                  <a:pt x="998" y="2538"/>
                </a:cubicBezTo>
                <a:cubicBezTo>
                  <a:pt x="983" y="2538"/>
                  <a:pt x="973" y="2533"/>
                  <a:pt x="964" y="2522"/>
                </a:cubicBezTo>
                <a:cubicBezTo>
                  <a:pt x="955" y="2512"/>
                  <a:pt x="947" y="2501"/>
                  <a:pt x="934" y="2495"/>
                </a:cubicBezTo>
                <a:cubicBezTo>
                  <a:pt x="920" y="2489"/>
                  <a:pt x="908" y="2487"/>
                  <a:pt x="893" y="2497"/>
                </a:cubicBezTo>
                <a:cubicBezTo>
                  <a:pt x="875" y="2510"/>
                  <a:pt x="859" y="2504"/>
                  <a:pt x="852" y="2482"/>
                </a:cubicBezTo>
                <a:cubicBezTo>
                  <a:pt x="839" y="2444"/>
                  <a:pt x="821" y="2440"/>
                  <a:pt x="790" y="2468"/>
                </a:cubicBezTo>
                <a:cubicBezTo>
                  <a:pt x="773" y="2482"/>
                  <a:pt x="762" y="2501"/>
                  <a:pt x="747" y="2517"/>
                </a:cubicBezTo>
                <a:cubicBezTo>
                  <a:pt x="735" y="2529"/>
                  <a:pt x="723" y="2540"/>
                  <a:pt x="700" y="2543"/>
                </a:cubicBezTo>
                <a:cubicBezTo>
                  <a:pt x="719" y="2512"/>
                  <a:pt x="734" y="2485"/>
                  <a:pt x="752" y="2457"/>
                </a:cubicBezTo>
                <a:cubicBezTo>
                  <a:pt x="770" y="2428"/>
                  <a:pt x="746" y="2370"/>
                  <a:pt x="711" y="2373"/>
                </a:cubicBezTo>
                <a:cubicBezTo>
                  <a:pt x="670" y="2376"/>
                  <a:pt x="657" y="2354"/>
                  <a:pt x="649" y="2321"/>
                </a:cubicBezTo>
                <a:cubicBezTo>
                  <a:pt x="647" y="2316"/>
                  <a:pt x="646" y="2311"/>
                  <a:pt x="644" y="2306"/>
                </a:cubicBezTo>
                <a:cubicBezTo>
                  <a:pt x="638" y="2284"/>
                  <a:pt x="636" y="2283"/>
                  <a:pt x="616" y="2294"/>
                </a:cubicBezTo>
                <a:cubicBezTo>
                  <a:pt x="599" y="2304"/>
                  <a:pt x="586" y="2318"/>
                  <a:pt x="574" y="2334"/>
                </a:cubicBezTo>
                <a:cubicBezTo>
                  <a:pt x="567" y="2344"/>
                  <a:pt x="561" y="2348"/>
                  <a:pt x="548" y="2343"/>
                </a:cubicBezTo>
                <a:cubicBezTo>
                  <a:pt x="537" y="2339"/>
                  <a:pt x="525" y="2338"/>
                  <a:pt x="513" y="2337"/>
                </a:cubicBezTo>
                <a:cubicBezTo>
                  <a:pt x="505" y="2336"/>
                  <a:pt x="498" y="2340"/>
                  <a:pt x="496" y="2348"/>
                </a:cubicBezTo>
                <a:cubicBezTo>
                  <a:pt x="494" y="2357"/>
                  <a:pt x="497" y="2363"/>
                  <a:pt x="505" y="2367"/>
                </a:cubicBezTo>
                <a:cubicBezTo>
                  <a:pt x="511" y="2370"/>
                  <a:pt x="517" y="2372"/>
                  <a:pt x="523" y="2375"/>
                </a:cubicBezTo>
                <a:cubicBezTo>
                  <a:pt x="533" y="2380"/>
                  <a:pt x="537" y="2387"/>
                  <a:pt x="535" y="2399"/>
                </a:cubicBezTo>
                <a:cubicBezTo>
                  <a:pt x="529" y="2435"/>
                  <a:pt x="542" y="2460"/>
                  <a:pt x="574" y="2476"/>
                </a:cubicBezTo>
                <a:cubicBezTo>
                  <a:pt x="579" y="2479"/>
                  <a:pt x="590" y="2478"/>
                  <a:pt x="588" y="2487"/>
                </a:cubicBezTo>
                <a:cubicBezTo>
                  <a:pt x="587" y="2496"/>
                  <a:pt x="578" y="2498"/>
                  <a:pt x="569" y="2499"/>
                </a:cubicBezTo>
                <a:cubicBezTo>
                  <a:pt x="568" y="2499"/>
                  <a:pt x="567" y="2499"/>
                  <a:pt x="566" y="2499"/>
                </a:cubicBezTo>
                <a:cubicBezTo>
                  <a:pt x="542" y="2503"/>
                  <a:pt x="535" y="2514"/>
                  <a:pt x="547" y="2533"/>
                </a:cubicBezTo>
                <a:cubicBezTo>
                  <a:pt x="558" y="2551"/>
                  <a:pt x="555" y="2565"/>
                  <a:pt x="545" y="2580"/>
                </a:cubicBezTo>
                <a:cubicBezTo>
                  <a:pt x="532" y="2600"/>
                  <a:pt x="522" y="2621"/>
                  <a:pt x="528" y="2646"/>
                </a:cubicBezTo>
                <a:cubicBezTo>
                  <a:pt x="531" y="2657"/>
                  <a:pt x="520" y="2662"/>
                  <a:pt x="513" y="2664"/>
                </a:cubicBezTo>
                <a:cubicBezTo>
                  <a:pt x="487" y="2673"/>
                  <a:pt x="475" y="2690"/>
                  <a:pt x="472" y="2716"/>
                </a:cubicBezTo>
                <a:cubicBezTo>
                  <a:pt x="470" y="2732"/>
                  <a:pt x="464" y="2735"/>
                  <a:pt x="448" y="2725"/>
                </a:cubicBezTo>
                <a:cubicBezTo>
                  <a:pt x="414" y="2704"/>
                  <a:pt x="364" y="2719"/>
                  <a:pt x="349" y="2754"/>
                </a:cubicBezTo>
                <a:cubicBezTo>
                  <a:pt x="346" y="2761"/>
                  <a:pt x="342" y="2770"/>
                  <a:pt x="349" y="2776"/>
                </a:cubicBezTo>
                <a:cubicBezTo>
                  <a:pt x="356" y="2782"/>
                  <a:pt x="366" y="2785"/>
                  <a:pt x="375" y="2779"/>
                </a:cubicBezTo>
                <a:cubicBezTo>
                  <a:pt x="381" y="2776"/>
                  <a:pt x="387" y="2771"/>
                  <a:pt x="393" y="2767"/>
                </a:cubicBezTo>
                <a:cubicBezTo>
                  <a:pt x="399" y="2762"/>
                  <a:pt x="405" y="2759"/>
                  <a:pt x="410" y="2765"/>
                </a:cubicBezTo>
                <a:cubicBezTo>
                  <a:pt x="416" y="2772"/>
                  <a:pt x="412" y="2778"/>
                  <a:pt x="407" y="2783"/>
                </a:cubicBezTo>
                <a:cubicBezTo>
                  <a:pt x="403" y="2788"/>
                  <a:pt x="397" y="2792"/>
                  <a:pt x="393" y="2796"/>
                </a:cubicBezTo>
                <a:cubicBezTo>
                  <a:pt x="384" y="2805"/>
                  <a:pt x="379" y="2817"/>
                  <a:pt x="388" y="2827"/>
                </a:cubicBezTo>
                <a:cubicBezTo>
                  <a:pt x="396" y="2835"/>
                  <a:pt x="407" y="2827"/>
                  <a:pt x="415" y="2821"/>
                </a:cubicBezTo>
                <a:cubicBezTo>
                  <a:pt x="422" y="2816"/>
                  <a:pt x="427" y="2807"/>
                  <a:pt x="436" y="2804"/>
                </a:cubicBezTo>
                <a:cubicBezTo>
                  <a:pt x="449" y="2799"/>
                  <a:pt x="457" y="2801"/>
                  <a:pt x="456" y="2817"/>
                </a:cubicBezTo>
                <a:cubicBezTo>
                  <a:pt x="455" y="2839"/>
                  <a:pt x="446" y="2857"/>
                  <a:pt x="434" y="2874"/>
                </a:cubicBezTo>
                <a:cubicBezTo>
                  <a:pt x="419" y="2896"/>
                  <a:pt x="418" y="2908"/>
                  <a:pt x="434" y="2929"/>
                </a:cubicBezTo>
                <a:cubicBezTo>
                  <a:pt x="439" y="2937"/>
                  <a:pt x="447" y="2944"/>
                  <a:pt x="454" y="2951"/>
                </a:cubicBezTo>
                <a:cubicBezTo>
                  <a:pt x="457" y="2954"/>
                  <a:pt x="462" y="2957"/>
                  <a:pt x="460" y="2962"/>
                </a:cubicBezTo>
                <a:cubicBezTo>
                  <a:pt x="458" y="2968"/>
                  <a:pt x="453" y="2969"/>
                  <a:pt x="449" y="2968"/>
                </a:cubicBezTo>
                <a:cubicBezTo>
                  <a:pt x="431" y="2964"/>
                  <a:pt x="427" y="2972"/>
                  <a:pt x="428" y="2988"/>
                </a:cubicBezTo>
                <a:cubicBezTo>
                  <a:pt x="429" y="3008"/>
                  <a:pt x="416" y="3022"/>
                  <a:pt x="402" y="3033"/>
                </a:cubicBezTo>
                <a:cubicBezTo>
                  <a:pt x="391" y="3042"/>
                  <a:pt x="390" y="3049"/>
                  <a:pt x="401" y="3057"/>
                </a:cubicBezTo>
                <a:cubicBezTo>
                  <a:pt x="407" y="3061"/>
                  <a:pt x="411" y="3065"/>
                  <a:pt x="409" y="3073"/>
                </a:cubicBezTo>
                <a:cubicBezTo>
                  <a:pt x="407" y="3084"/>
                  <a:pt x="399" y="3082"/>
                  <a:pt x="392" y="3084"/>
                </a:cubicBezTo>
                <a:cubicBezTo>
                  <a:pt x="388" y="3085"/>
                  <a:pt x="383" y="3085"/>
                  <a:pt x="378" y="3086"/>
                </a:cubicBezTo>
                <a:cubicBezTo>
                  <a:pt x="351" y="3089"/>
                  <a:pt x="345" y="3104"/>
                  <a:pt x="361" y="3127"/>
                </a:cubicBezTo>
                <a:cubicBezTo>
                  <a:pt x="363" y="3130"/>
                  <a:pt x="365" y="3132"/>
                  <a:pt x="366" y="3135"/>
                </a:cubicBezTo>
                <a:cubicBezTo>
                  <a:pt x="369" y="3141"/>
                  <a:pt x="371" y="3149"/>
                  <a:pt x="365" y="3153"/>
                </a:cubicBezTo>
                <a:cubicBezTo>
                  <a:pt x="360" y="3157"/>
                  <a:pt x="353" y="3153"/>
                  <a:pt x="349" y="3149"/>
                </a:cubicBezTo>
                <a:cubicBezTo>
                  <a:pt x="345" y="3145"/>
                  <a:pt x="342" y="3141"/>
                  <a:pt x="339" y="3136"/>
                </a:cubicBezTo>
                <a:cubicBezTo>
                  <a:pt x="333" y="3129"/>
                  <a:pt x="327" y="3127"/>
                  <a:pt x="319" y="3133"/>
                </a:cubicBezTo>
                <a:cubicBezTo>
                  <a:pt x="300" y="3146"/>
                  <a:pt x="279" y="3148"/>
                  <a:pt x="258" y="3149"/>
                </a:cubicBezTo>
                <a:cubicBezTo>
                  <a:pt x="233" y="3151"/>
                  <a:pt x="207" y="3148"/>
                  <a:pt x="182" y="3154"/>
                </a:cubicBezTo>
                <a:cubicBezTo>
                  <a:pt x="173" y="3156"/>
                  <a:pt x="168" y="3150"/>
                  <a:pt x="164" y="3145"/>
                </a:cubicBezTo>
                <a:cubicBezTo>
                  <a:pt x="150" y="3129"/>
                  <a:pt x="137" y="3113"/>
                  <a:pt x="112" y="3121"/>
                </a:cubicBezTo>
                <a:cubicBezTo>
                  <a:pt x="107" y="3122"/>
                  <a:pt x="104" y="3118"/>
                  <a:pt x="102" y="3114"/>
                </a:cubicBezTo>
                <a:cubicBezTo>
                  <a:pt x="91" y="3094"/>
                  <a:pt x="73" y="3078"/>
                  <a:pt x="58" y="3061"/>
                </a:cubicBezTo>
                <a:cubicBezTo>
                  <a:pt x="35" y="3035"/>
                  <a:pt x="22" y="3006"/>
                  <a:pt x="31" y="2971"/>
                </a:cubicBezTo>
                <a:cubicBezTo>
                  <a:pt x="34" y="2957"/>
                  <a:pt x="26" y="2948"/>
                  <a:pt x="18" y="2940"/>
                </a:cubicBezTo>
                <a:cubicBezTo>
                  <a:pt x="0" y="2921"/>
                  <a:pt x="1" y="2911"/>
                  <a:pt x="21" y="2896"/>
                </a:cubicBezTo>
                <a:cubicBezTo>
                  <a:pt x="43" y="2881"/>
                  <a:pt x="43" y="2881"/>
                  <a:pt x="25" y="2859"/>
                </a:cubicBezTo>
                <a:cubicBezTo>
                  <a:pt x="21" y="2854"/>
                  <a:pt x="18" y="2850"/>
                  <a:pt x="24" y="2844"/>
                </a:cubicBezTo>
                <a:cubicBezTo>
                  <a:pt x="44" y="2821"/>
                  <a:pt x="62" y="2798"/>
                  <a:pt x="83" y="2776"/>
                </a:cubicBezTo>
                <a:cubicBezTo>
                  <a:pt x="98" y="2759"/>
                  <a:pt x="117" y="2748"/>
                  <a:pt x="139" y="2743"/>
                </a:cubicBezTo>
                <a:cubicBezTo>
                  <a:pt x="153" y="2739"/>
                  <a:pt x="180" y="2703"/>
                  <a:pt x="181" y="2688"/>
                </a:cubicBezTo>
                <a:cubicBezTo>
                  <a:pt x="181" y="2683"/>
                  <a:pt x="181" y="2679"/>
                  <a:pt x="175" y="2677"/>
                </a:cubicBezTo>
                <a:cubicBezTo>
                  <a:pt x="144" y="2663"/>
                  <a:pt x="129" y="2636"/>
                  <a:pt x="116" y="2607"/>
                </a:cubicBezTo>
                <a:cubicBezTo>
                  <a:pt x="113" y="2601"/>
                  <a:pt x="111" y="2596"/>
                  <a:pt x="108" y="2591"/>
                </a:cubicBezTo>
                <a:cubicBezTo>
                  <a:pt x="98" y="2575"/>
                  <a:pt x="93" y="2561"/>
                  <a:pt x="100" y="2541"/>
                </a:cubicBezTo>
                <a:cubicBezTo>
                  <a:pt x="107" y="2521"/>
                  <a:pt x="96" y="2501"/>
                  <a:pt x="86" y="2483"/>
                </a:cubicBezTo>
                <a:cubicBezTo>
                  <a:pt x="82" y="2474"/>
                  <a:pt x="80" y="2468"/>
                  <a:pt x="87" y="2459"/>
                </a:cubicBezTo>
                <a:cubicBezTo>
                  <a:pt x="115" y="2421"/>
                  <a:pt x="136" y="2379"/>
                  <a:pt x="140" y="2330"/>
                </a:cubicBezTo>
                <a:cubicBezTo>
                  <a:pt x="141" y="2323"/>
                  <a:pt x="143" y="2320"/>
                  <a:pt x="150" y="2322"/>
                </a:cubicBezTo>
                <a:cubicBezTo>
                  <a:pt x="178" y="2328"/>
                  <a:pt x="196" y="2313"/>
                  <a:pt x="211" y="2293"/>
                </a:cubicBezTo>
                <a:cubicBezTo>
                  <a:pt x="218" y="2284"/>
                  <a:pt x="224" y="2279"/>
                  <a:pt x="237" y="2285"/>
                </a:cubicBezTo>
                <a:cubicBezTo>
                  <a:pt x="253" y="2294"/>
                  <a:pt x="268" y="2286"/>
                  <a:pt x="281" y="2275"/>
                </a:cubicBezTo>
                <a:cubicBezTo>
                  <a:pt x="292" y="2266"/>
                  <a:pt x="303" y="2255"/>
                  <a:pt x="314" y="2246"/>
                </a:cubicBezTo>
                <a:cubicBezTo>
                  <a:pt x="325" y="2238"/>
                  <a:pt x="335" y="2237"/>
                  <a:pt x="338" y="2254"/>
                </a:cubicBezTo>
                <a:cubicBezTo>
                  <a:pt x="338" y="2258"/>
                  <a:pt x="339" y="2262"/>
                  <a:pt x="341" y="2266"/>
                </a:cubicBezTo>
                <a:cubicBezTo>
                  <a:pt x="343" y="2271"/>
                  <a:pt x="343" y="2279"/>
                  <a:pt x="350" y="2280"/>
                </a:cubicBezTo>
                <a:cubicBezTo>
                  <a:pt x="356" y="2280"/>
                  <a:pt x="360" y="2275"/>
                  <a:pt x="363" y="2271"/>
                </a:cubicBezTo>
                <a:cubicBezTo>
                  <a:pt x="378" y="2254"/>
                  <a:pt x="384" y="2255"/>
                  <a:pt x="393" y="2276"/>
                </a:cubicBezTo>
                <a:cubicBezTo>
                  <a:pt x="395" y="2281"/>
                  <a:pt x="396" y="2285"/>
                  <a:pt x="399" y="2289"/>
                </a:cubicBezTo>
                <a:cubicBezTo>
                  <a:pt x="403" y="2295"/>
                  <a:pt x="407" y="2300"/>
                  <a:pt x="417" y="2296"/>
                </a:cubicBezTo>
                <a:cubicBezTo>
                  <a:pt x="426" y="2291"/>
                  <a:pt x="426" y="2287"/>
                  <a:pt x="424" y="2279"/>
                </a:cubicBezTo>
                <a:cubicBezTo>
                  <a:pt x="414" y="2234"/>
                  <a:pt x="425" y="2195"/>
                  <a:pt x="452" y="2158"/>
                </a:cubicBezTo>
                <a:cubicBezTo>
                  <a:pt x="468" y="2136"/>
                  <a:pt x="489" y="2122"/>
                  <a:pt x="516" y="2118"/>
                </a:cubicBezTo>
                <a:cubicBezTo>
                  <a:pt x="528" y="2116"/>
                  <a:pt x="530" y="2112"/>
                  <a:pt x="526" y="2101"/>
                </a:cubicBezTo>
                <a:cubicBezTo>
                  <a:pt x="521" y="2088"/>
                  <a:pt x="517" y="2073"/>
                  <a:pt x="508" y="2062"/>
                </a:cubicBezTo>
                <a:cubicBezTo>
                  <a:pt x="501" y="2054"/>
                  <a:pt x="503" y="2050"/>
                  <a:pt x="512" y="2045"/>
                </a:cubicBezTo>
                <a:cubicBezTo>
                  <a:pt x="531" y="2036"/>
                  <a:pt x="542" y="1996"/>
                  <a:pt x="531" y="1978"/>
                </a:cubicBezTo>
                <a:cubicBezTo>
                  <a:pt x="527" y="1972"/>
                  <a:pt x="521" y="1972"/>
                  <a:pt x="516" y="1971"/>
                </a:cubicBezTo>
                <a:cubicBezTo>
                  <a:pt x="500" y="1967"/>
                  <a:pt x="485" y="1962"/>
                  <a:pt x="473" y="1950"/>
                </a:cubicBezTo>
                <a:cubicBezTo>
                  <a:pt x="454" y="1929"/>
                  <a:pt x="460" y="1910"/>
                  <a:pt x="488" y="1904"/>
                </a:cubicBezTo>
                <a:cubicBezTo>
                  <a:pt x="496" y="1902"/>
                  <a:pt x="505" y="1902"/>
                  <a:pt x="513" y="1900"/>
                </a:cubicBezTo>
                <a:cubicBezTo>
                  <a:pt x="535" y="1894"/>
                  <a:pt x="541" y="1884"/>
                  <a:pt x="534" y="1862"/>
                </a:cubicBezTo>
                <a:cubicBezTo>
                  <a:pt x="531" y="1851"/>
                  <a:pt x="525" y="1843"/>
                  <a:pt x="519" y="1834"/>
                </a:cubicBezTo>
                <a:cubicBezTo>
                  <a:pt x="512" y="1825"/>
                  <a:pt x="506" y="1817"/>
                  <a:pt x="501" y="1807"/>
                </a:cubicBezTo>
                <a:cubicBezTo>
                  <a:pt x="497" y="1800"/>
                  <a:pt x="494" y="1791"/>
                  <a:pt x="496" y="1782"/>
                </a:cubicBezTo>
                <a:cubicBezTo>
                  <a:pt x="500" y="1770"/>
                  <a:pt x="511" y="1778"/>
                  <a:pt x="518" y="1777"/>
                </a:cubicBezTo>
                <a:cubicBezTo>
                  <a:pt x="535" y="1773"/>
                  <a:pt x="553" y="1772"/>
                  <a:pt x="567" y="1761"/>
                </a:cubicBezTo>
                <a:cubicBezTo>
                  <a:pt x="576" y="1753"/>
                  <a:pt x="578" y="1746"/>
                  <a:pt x="571" y="1735"/>
                </a:cubicBezTo>
                <a:cubicBezTo>
                  <a:pt x="561" y="1720"/>
                  <a:pt x="547" y="1706"/>
                  <a:pt x="535" y="1693"/>
                </a:cubicBezTo>
                <a:cubicBezTo>
                  <a:pt x="515" y="1671"/>
                  <a:pt x="499" y="1649"/>
                  <a:pt x="514" y="1618"/>
                </a:cubicBezTo>
                <a:cubicBezTo>
                  <a:pt x="517" y="1610"/>
                  <a:pt x="512" y="1605"/>
                  <a:pt x="508" y="1600"/>
                </a:cubicBezTo>
                <a:cubicBezTo>
                  <a:pt x="501" y="1590"/>
                  <a:pt x="490" y="1584"/>
                  <a:pt x="480" y="1579"/>
                </a:cubicBezTo>
                <a:cubicBezTo>
                  <a:pt x="464" y="1571"/>
                  <a:pt x="448" y="1565"/>
                  <a:pt x="440" y="1547"/>
                </a:cubicBezTo>
                <a:close/>
              </a:path>
            </a:pathLst>
          </a:custGeom>
          <a:solidFill>
            <a:schemeClr val="bg1"/>
          </a:solidFill>
          <a:ln>
            <a:noFill/>
          </a:ln>
          <a:scene3d>
            <a:camera prst="isometricTopUp">
              <a:rot lat="585005" lon="17518078" rev="3941966"/>
            </a:camera>
            <a:lightRig dir="t" rig="threePt"/>
          </a:scene3d>
        </p:spPr>
        <p:txBody>
          <a:bodyPr anchor="t" anchorCtr="0" bIns="30480" compatLnSpc="1" lIns="60960" numCol="1" rIns="60960" tIns="30480" vert="horz" wrap="square">
            <a:prstTxWarp prst="textNoShape"/>
          </a:bodyPr>
          <a:p>
            <a:endParaRPr sz="1200" lang="en-US"/>
          </a:p>
        </p:txBody>
      </p:sp>
      <p:sp>
        <p:nvSpPr>
          <p:cNvPr id="1048906" name="TextBox 223"/>
          <p:cNvSpPr txBox="1"/>
          <p:nvPr/>
        </p:nvSpPr>
        <p:spPr>
          <a:xfrm>
            <a:off x="683077" y="344221"/>
            <a:ext cx="10379664" cy="532002"/>
          </a:xfrm>
          <a:prstGeom prst="rect"/>
          <a:noFill/>
        </p:spPr>
        <p:txBody>
          <a:bodyPr bIns="0" lIns="48000" rIns="24000" rtlCol="0" tIns="0" wrap="square">
            <a:spAutoFit/>
          </a:bodyPr>
          <a:p>
            <a:pPr algn="ctr"/>
            <a:r>
              <a:rPr altLang="ko-KR" dirty="0" sz="3200" lang="id-ID">
                <a:solidFill>
                  <a:schemeClr val="bg1"/>
                </a:solidFill>
                <a:latin typeface="+mj-lt"/>
                <a:cs typeface="Arial" pitchFamily="34" charset="0"/>
              </a:rPr>
              <a:t>UJI VALIDITAS INFORMASI AKUNTANSI MANAJEMEN</a:t>
            </a:r>
            <a:endParaRPr altLang="en-US" dirty="0" sz="3200" lang="ko-KR">
              <a:solidFill>
                <a:schemeClr val="bg1"/>
              </a:solidFill>
              <a:latin typeface="+mj-lt"/>
              <a:cs typeface="Arial" pitchFamily="34" charset="0"/>
            </a:endParaRPr>
          </a:p>
        </p:txBody>
      </p:sp>
      <p:sp>
        <p:nvSpPr>
          <p:cNvPr id="1048907" name="Rectangle 232"/>
          <p:cNvSpPr/>
          <p:nvPr/>
        </p:nvSpPr>
        <p:spPr>
          <a:xfrm>
            <a:off x="11582400" y="53"/>
            <a:ext cx="609600" cy="6858000"/>
          </a:xfrm>
          <a:prstGeom prst="rect"/>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sz="1200" lang="en-US"/>
          </a:p>
        </p:txBody>
      </p:sp>
      <p:graphicFrame>
        <p:nvGraphicFramePr>
          <p:cNvPr id="4194306" name="Table 2"/>
          <p:cNvGraphicFramePr>
            <a:graphicFrameLocks noGrp="1"/>
          </p:cNvGraphicFramePr>
          <p:nvPr/>
        </p:nvGraphicFramePr>
        <p:xfrm>
          <a:off x="683077" y="1543988"/>
          <a:ext cx="10379664" cy="4477348"/>
        </p:xfrm>
        <a:graphic>
          <a:graphicData uri="http://schemas.openxmlformats.org/drawingml/2006/table">
            <a:tbl>
              <a:tblPr firstRow="1" firstCol="1" bandRow="1">
                <a:tableStyleId>{5C22544A-7EE6-4342-B048-85BDC9FD1C3A}</a:tableStyleId>
              </a:tblPr>
              <a:tblGrid>
                <a:gridCol w="1652821"/>
                <a:gridCol w="3065961"/>
                <a:gridCol w="3067628"/>
                <a:gridCol w="2593254"/>
              </a:tblGrid>
              <a:tr h="2353207">
                <a:tc>
                  <a:txBody>
                    <a:bodyPr/>
                    <a:p>
                      <a:pPr algn="l" indent="457200" marL="457200">
                        <a:lnSpc>
                          <a:spcPct val="150000"/>
                        </a:lnSpc>
                        <a:tabLst>
                          <a:tab algn="l" pos="1333500"/>
                        </a:tabLst>
                      </a:pPr>
                      <a:r>
                        <a:rPr dirty="0" sz="1600" lang="id-ID">
                          <a:effectLst/>
                        </a:rPr>
                        <a:t>Nomor Pertanyaan</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Pearson Correlation</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dirty="0" sz="1600" lang="id-ID">
                          <a:effectLst/>
                        </a:rPr>
                        <a:t>Sig. (2-tailed)</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sz="1600" lang="id-ID">
                          <a:effectLst/>
                        </a:rPr>
                        <a:t>Keterangan</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r h="141144">
                <a:tc gridSpan="4">
                  <a:txBody>
                    <a:bodyPr/>
                    <a:p>
                      <a:pPr algn="ctr" indent="457200" marL="457200">
                        <a:lnSpc>
                          <a:spcPct val="150000"/>
                        </a:lnSpc>
                        <a:tabLst>
                          <a:tab algn="l" pos="1333500"/>
                        </a:tabLst>
                      </a:pPr>
                      <a:r>
                        <a:rPr dirty="0" sz="1600" lang="id-ID">
                          <a:effectLst/>
                        </a:rPr>
                        <a:t>Informasi Akuntansi Manajemen</a:t>
                      </a: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hMerge="1">
                  <a:txBody>
                    <a:bodyPr/>
                    <a:p>
                      <a:endParaRPr lang="id-ID"/>
                    </a:p>
                  </a:txBody>
                </a:tc>
                <a:tc hMerge="1">
                  <a:txBody>
                    <a:bodyPr/>
                    <a:p>
                      <a:endParaRPr lang="id-ID"/>
                    </a:p>
                  </a:txBody>
                </a:tc>
                <a:tc hMerge="1">
                  <a:txBody>
                    <a:bodyPr/>
                    <a:p>
                      <a:endParaRPr lang="id-ID"/>
                    </a:p>
                  </a:txBody>
                </a:tc>
              </a:tr>
              <a:tr h="299148">
                <a:tc>
                  <a:txBody>
                    <a:bodyPr/>
                    <a:p>
                      <a:pPr algn="just" indent="457200" marL="457200">
                        <a:lnSpc>
                          <a:spcPct val="150000"/>
                        </a:lnSpc>
                        <a:tabLst>
                          <a:tab algn="l" pos="1333500"/>
                        </a:tabLst>
                      </a:pPr>
                      <a:r>
                        <a:rPr sz="1600" lang="id-ID">
                          <a:effectLst/>
                        </a:rPr>
                        <a:t>1</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0,850</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0,000</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Valid</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9148">
                <a:tc>
                  <a:txBody>
                    <a:bodyPr/>
                    <a:p>
                      <a:pPr algn="just" indent="457200" marL="457200">
                        <a:lnSpc>
                          <a:spcPct val="150000"/>
                        </a:lnSpc>
                        <a:tabLst>
                          <a:tab algn="l" pos="1333500"/>
                        </a:tabLst>
                      </a:pPr>
                      <a:r>
                        <a:rPr sz="1600" lang="id-ID">
                          <a:effectLst/>
                        </a:rPr>
                        <a:t>2</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0,904</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0,000</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Valid</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9148">
                <a:tc>
                  <a:txBody>
                    <a:bodyPr/>
                    <a:p>
                      <a:pPr algn="just" indent="457200" marL="457200">
                        <a:lnSpc>
                          <a:spcPct val="150000"/>
                        </a:lnSpc>
                        <a:tabLst>
                          <a:tab algn="l" pos="1333500"/>
                        </a:tabLst>
                      </a:pPr>
                      <a:r>
                        <a:rPr sz="1600" lang="id-ID">
                          <a:effectLst/>
                        </a:rPr>
                        <a:t>3</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0,867</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0,000</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Valid</a:t>
                      </a:r>
                      <a:endParaRPr b="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9148">
                <a:tc>
                  <a:txBody>
                    <a:bodyPr/>
                    <a:p>
                      <a:pPr algn="just" indent="457200" marL="457200">
                        <a:lnSpc>
                          <a:spcPct val="150000"/>
                        </a:lnSpc>
                        <a:tabLst>
                          <a:tab algn="l" pos="1333500"/>
                        </a:tabLst>
                      </a:pPr>
                      <a:r>
                        <a:rPr sz="1600" lang="id-ID">
                          <a:effectLst/>
                        </a:rPr>
                        <a:t>4</a:t>
                      </a: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0,840</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0,000</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p>
                      <a:pPr algn="just" indent="457200" marL="457200">
                        <a:lnSpc>
                          <a:spcPct val="150000"/>
                        </a:lnSpc>
                        <a:tabLst>
                          <a:tab algn="l" pos="1333500"/>
                        </a:tabLst>
                      </a:pPr>
                      <a:r>
                        <a:rPr b="0" dirty="0" sz="1800" lang="id-ID">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Valid</a:t>
                      </a:r>
                      <a:endParaRPr b="0" dirty="0" sz="1800" lang="id-ID">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9148">
                <a:tc>
                  <a:txBody>
                    <a:bodyPr/>
                    <a:p>
                      <a:pPr algn="just" indent="457200" marL="457200">
                        <a:lnSpc>
                          <a:spcPct val="150000"/>
                        </a:lnSpc>
                        <a:tabLst>
                          <a:tab algn="l" pos="1333500"/>
                        </a:tabLst>
                      </a:pPr>
                      <a:endParaRPr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c>
                  <a:txBody>
                    <a:bodyPr/>
                    <a:p>
                      <a:pPr algn="just" indent="457200" marL="457200">
                        <a:lnSpc>
                          <a:spcPct val="150000"/>
                        </a:lnSpc>
                        <a:tabLst>
                          <a:tab algn="l" pos="1333500"/>
                        </a:tabLst>
                      </a:pPr>
                      <a:endParaRPr dirty="0" sz="1600" lang="id-ID">
                        <a:effectLst/>
                        <a:latin typeface="Calibri" panose="020F0502020204030204" pitchFamily="34" charset="0"/>
                        <a:ea typeface="Calibri" panose="020F0502020204030204" pitchFamily="34" charset="0"/>
                        <a:cs typeface="Times New Roman" panose="02020603050405020304" pitchFamily="18" charset="0"/>
                      </a:endParaRPr>
                    </a:p>
                  </a:txBody>
                  <a:tcPr marL="35168" marR="35168" marT="0" marB="0"/>
                </a:tc>
              </a:tr>
            </a:tbl>
          </a:graphicData>
        </a:graphic>
      </p:graphicFrame>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4194306"/>
                                        </p:tgtEl>
                                        <p:attrNameLst>
                                          <p:attrName>style.visibility</p:attrName>
                                        </p:attrNameLst>
                                      </p:cBhvr>
                                      <p:to>
                                        <p:strVal val="visible"/>
                                      </p:to>
                                    </p:set>
                                    <p:anim calcmode="lin" valueType="num">
                                      <p:cBhvr additive="base">
                                        <p:cTn dur="500" fill="hold" id="7"/>
                                        <p:tgtEl>
                                          <p:spTgt spid="4194306"/>
                                        </p:tgtEl>
                                        <p:attrNameLst>
                                          <p:attrName>ppt_x</p:attrName>
                                        </p:attrNameLst>
                                      </p:cBhvr>
                                      <p:tavLst>
                                        <p:tav tm="0">
                                          <p:val>
                                            <p:strVal val="#ppt_x"/>
                                          </p:val>
                                        </p:tav>
                                        <p:tav tm="100000">
                                          <p:val>
                                            <p:strVal val="#ppt_x"/>
                                          </p:val>
                                        </p:tav>
                                      </p:tavLst>
                                    </p:anim>
                                    <p:anim calcmode="lin" valueType="num">
                                      <p:cBhvr additive="base">
                                        <p:cTn dur="500" fill="hold" id="8"/>
                                        <p:tgtEl>
                                          <p:spTgt spid="41943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ver and End Slide Master">
  <a:themeElements>
    <a:clrScheme name="Custom 2">
      <a:dk1>
        <a:sysClr lastClr="000000" val="windowText"/>
      </a:dk1>
      <a:lt1>
        <a:sysClr lastClr="FFFFFF" val="window"/>
      </a:lt1>
      <a:dk2>
        <a:srgbClr val="44546A"/>
      </a:dk2>
      <a:lt2>
        <a:srgbClr val="E7E6E6"/>
      </a:lt2>
      <a:accent1>
        <a:srgbClr val="FDBDC7"/>
      </a:accent1>
      <a:accent2>
        <a:srgbClr val="BE8BE2"/>
      </a:accent2>
      <a:accent3>
        <a:srgbClr val="96E5D8"/>
      </a:accent3>
      <a:accent4>
        <a:srgbClr val="85C2F8"/>
      </a:accent4>
      <a:accent5>
        <a:srgbClr val="BFBFBF"/>
      </a:accent5>
      <a:accent6>
        <a:srgbClr val="3F3F3F"/>
      </a:accent6>
      <a:hlink>
        <a:srgbClr val="FFFFFF"/>
      </a:hlink>
      <a:folHlink>
        <a:srgbClr val="FFFFF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Contents Slide Master">
  <a:themeElements>
    <a:clrScheme name="ALLPPT-OPENED BOOK">
      <a:dk1>
        <a:sysClr lastClr="000000" val="windowText"/>
      </a:dk1>
      <a:lt1>
        <a:sysClr lastClr="FFFFFF" val="window"/>
      </a:lt1>
      <a:dk2>
        <a:srgbClr val="44546A"/>
      </a:dk2>
      <a:lt2>
        <a:srgbClr val="E7E6E6"/>
      </a:lt2>
      <a:accent1>
        <a:srgbClr val="FDBDC7"/>
      </a:accent1>
      <a:accent2>
        <a:srgbClr val="BE8BE2"/>
      </a:accent2>
      <a:accent3>
        <a:srgbClr val="96E5D8"/>
      </a:accent3>
      <a:accent4>
        <a:srgbClr val="85C2F8"/>
      </a:accent4>
      <a:accent5>
        <a:srgbClr val="BFBFBF"/>
      </a:accent5>
      <a:accent6>
        <a:srgbClr val="3F3F3F"/>
      </a:accent6>
      <a:hlink>
        <a:srgbClr val="0563C1"/>
      </a:hlink>
      <a:folHlink>
        <a:srgbClr val="954F72"/>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Section Break Slide Master">
  <a:themeElements>
    <a:clrScheme name="Allppt-Golden-Egg">
      <a:dk1>
        <a:sysClr lastClr="000000" val="windowText"/>
      </a:dk1>
      <a:lt1>
        <a:sysClr lastClr="FFFFFF" val="window"/>
      </a:lt1>
      <a:dk2>
        <a:srgbClr val="44546A"/>
      </a:dk2>
      <a:lt2>
        <a:srgbClr val="E7E6E6"/>
      </a:lt2>
      <a:accent1>
        <a:srgbClr val="FDBDC7"/>
      </a:accent1>
      <a:accent2>
        <a:srgbClr val="BE8BE2"/>
      </a:accent2>
      <a:accent3>
        <a:srgbClr val="96E5D8"/>
      </a:accent3>
      <a:accent4>
        <a:srgbClr val="85C2F8"/>
      </a:accent4>
      <a:accent5>
        <a:srgbClr val="BFBFBF"/>
      </a:accent5>
      <a:accent6>
        <a:srgbClr val="3F3F3F"/>
      </a:accent6>
      <a:hlink>
        <a:srgbClr val="0563C1"/>
      </a:hlink>
      <a:folHlink>
        <a:srgbClr val="954F72"/>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4.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Allppt.com;Googleslidesppt.com</dc:creator>
  <cp:lastModifiedBy>gemilang</cp:lastModifiedBy>
  <dcterms:created xsi:type="dcterms:W3CDTF">2018-04-24T03:14:44Z</dcterms:created>
  <dcterms:modified xsi:type="dcterms:W3CDTF">2021-07-21T18:27:13Z</dcterms:modified>
</cp:coreProperties>
</file>